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5.xml" ContentType="application/vnd.openxmlformats-officedocument.drawingml.chart+xml"/>
  <Override PartName="/ppt/notesSlides/notesSlide13.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2.xml" ContentType="application/vnd.openxmlformats-officedocument.drawingml.chart+xml"/>
  <Override PartName="/ppt/notesSlides/notesSlide24.xml" ContentType="application/vnd.openxmlformats-officedocument.presentationml.notesSlide+xml"/>
  <Override PartName="/ppt/charts/chart13.xml" ContentType="application/vnd.openxmlformats-officedocument.drawingml.chart+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8485" r:id="rId2"/>
    <p:sldId id="278" r:id="rId3"/>
    <p:sldId id="570" r:id="rId4"/>
    <p:sldId id="625" r:id="rId5"/>
    <p:sldId id="626" r:id="rId6"/>
    <p:sldId id="627" r:id="rId7"/>
    <p:sldId id="628" r:id="rId8"/>
    <p:sldId id="629" r:id="rId9"/>
    <p:sldId id="590" r:id="rId10"/>
    <p:sldId id="584" r:id="rId11"/>
    <p:sldId id="533" r:id="rId12"/>
    <p:sldId id="565" r:id="rId13"/>
    <p:sldId id="566" r:id="rId14"/>
    <p:sldId id="531" r:id="rId15"/>
    <p:sldId id="534" r:id="rId16"/>
    <p:sldId id="535" r:id="rId17"/>
    <p:sldId id="667" r:id="rId18"/>
    <p:sldId id="671" r:id="rId19"/>
    <p:sldId id="664" r:id="rId20"/>
    <p:sldId id="683" r:id="rId21"/>
    <p:sldId id="688" r:id="rId22"/>
    <p:sldId id="262" r:id="rId23"/>
    <p:sldId id="267" r:id="rId24"/>
    <p:sldId id="268" r:id="rId25"/>
    <p:sldId id="283"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660"/>
  </p:normalViewPr>
  <p:slideViewPr>
    <p:cSldViewPr snapToGrid="0">
      <p:cViewPr>
        <p:scale>
          <a:sx n="66" d="100"/>
          <a:sy n="66" d="100"/>
        </p:scale>
        <p:origin x="782" y="499"/>
      </p:cViewPr>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cked"/>
        <c:varyColors val="0"/>
        <c:ser>
          <c:idx val="0"/>
          <c:order val="0"/>
          <c:tx>
            <c:strRef>
              <c:f>Sheet1!$B$1</c:f>
              <c:strCache>
                <c:ptCount val="1"/>
                <c:pt idx="0">
                  <c:v>Food</c:v>
                </c:pt>
              </c:strCache>
            </c:strRef>
          </c:tx>
          <c:spPr>
            <a:solidFill>
              <a:schemeClr val="accent5">
                <a:lumMod val="50000"/>
              </a:schemeClr>
            </a:solidFill>
          </c:spPr>
          <c:cat>
            <c:strRef>
              <c:f>Sheet1!$A$2:$A$9</c:f>
              <c:strCache>
                <c:ptCount val="8"/>
                <c:pt idx="0">
                  <c:v>2009</c:v>
                </c:pt>
                <c:pt idx="1">
                  <c:v>2010</c:v>
                </c:pt>
                <c:pt idx="2">
                  <c:v>2011</c:v>
                </c:pt>
                <c:pt idx="3">
                  <c:v>2012</c:v>
                </c:pt>
                <c:pt idx="4">
                  <c:v>2013</c:v>
                </c:pt>
                <c:pt idx="5">
                  <c:v>2014</c:v>
                </c:pt>
                <c:pt idx="6">
                  <c:v>2015</c:v>
                </c:pt>
                <c:pt idx="7">
                  <c:v>2016</c:v>
                </c:pt>
              </c:strCache>
            </c:strRef>
          </c:cat>
          <c:val>
            <c:numRef>
              <c:f>Sheet1!$B$2:$B$9</c:f>
              <c:numCache>
                <c:formatCode>General</c:formatCode>
                <c:ptCount val="8"/>
                <c:pt idx="0">
                  <c:v>0</c:v>
                </c:pt>
                <c:pt idx="1">
                  <c:v>20</c:v>
                </c:pt>
                <c:pt idx="2">
                  <c:v>18</c:v>
                </c:pt>
                <c:pt idx="3">
                  <c:v>30</c:v>
                </c:pt>
                <c:pt idx="4">
                  <c:v>15</c:v>
                </c:pt>
                <c:pt idx="5">
                  <c:v>20</c:v>
                </c:pt>
                <c:pt idx="6">
                  <c:v>25</c:v>
                </c:pt>
                <c:pt idx="7">
                  <c:v>30</c:v>
                </c:pt>
              </c:numCache>
            </c:numRef>
          </c:val>
          <c:extLst>
            <c:ext xmlns:c16="http://schemas.microsoft.com/office/drawing/2014/chart" uri="{C3380CC4-5D6E-409C-BE32-E72D297353CC}">
              <c16:uniqueId val="{00000000-2D76-4825-9D1B-316D211E4A72}"/>
            </c:ext>
          </c:extLst>
        </c:ser>
        <c:ser>
          <c:idx val="1"/>
          <c:order val="1"/>
          <c:tx>
            <c:strRef>
              <c:f>Sheet1!$C$1</c:f>
              <c:strCache>
                <c:ptCount val="1"/>
                <c:pt idx="0">
                  <c:v>Fertilizers</c:v>
                </c:pt>
              </c:strCache>
            </c:strRef>
          </c:tx>
          <c:spPr>
            <a:solidFill>
              <a:schemeClr val="accent5">
                <a:lumMod val="75000"/>
              </a:schemeClr>
            </a:solidFill>
          </c:spPr>
          <c:cat>
            <c:strRef>
              <c:f>Sheet1!$A$2:$A$9</c:f>
              <c:strCache>
                <c:ptCount val="8"/>
                <c:pt idx="0">
                  <c:v>2009</c:v>
                </c:pt>
                <c:pt idx="1">
                  <c:v>2010</c:v>
                </c:pt>
                <c:pt idx="2">
                  <c:v>2011</c:v>
                </c:pt>
                <c:pt idx="3">
                  <c:v>2012</c:v>
                </c:pt>
                <c:pt idx="4">
                  <c:v>2013</c:v>
                </c:pt>
                <c:pt idx="5">
                  <c:v>2014</c:v>
                </c:pt>
                <c:pt idx="6">
                  <c:v>2015</c:v>
                </c:pt>
                <c:pt idx="7">
                  <c:v>2016</c:v>
                </c:pt>
              </c:strCache>
            </c:strRef>
          </c:cat>
          <c:val>
            <c:numRef>
              <c:f>Sheet1!$C$2:$C$9</c:f>
              <c:numCache>
                <c:formatCode>General</c:formatCode>
                <c:ptCount val="8"/>
                <c:pt idx="0">
                  <c:v>15</c:v>
                </c:pt>
                <c:pt idx="1">
                  <c:v>12</c:v>
                </c:pt>
                <c:pt idx="2">
                  <c:v>10</c:v>
                </c:pt>
                <c:pt idx="3">
                  <c:v>21</c:v>
                </c:pt>
                <c:pt idx="4">
                  <c:v>28</c:v>
                </c:pt>
                <c:pt idx="5">
                  <c:v>30</c:v>
                </c:pt>
                <c:pt idx="6">
                  <c:v>28</c:v>
                </c:pt>
                <c:pt idx="7">
                  <c:v>35</c:v>
                </c:pt>
              </c:numCache>
            </c:numRef>
          </c:val>
          <c:extLst>
            <c:ext xmlns:c16="http://schemas.microsoft.com/office/drawing/2014/chart" uri="{C3380CC4-5D6E-409C-BE32-E72D297353CC}">
              <c16:uniqueId val="{00000001-2D76-4825-9D1B-316D211E4A72}"/>
            </c:ext>
          </c:extLst>
        </c:ser>
        <c:ser>
          <c:idx val="2"/>
          <c:order val="2"/>
          <c:tx>
            <c:strRef>
              <c:f>Sheet1!$D$1</c:f>
              <c:strCache>
                <c:ptCount val="1"/>
                <c:pt idx="0">
                  <c:v>Vegetables</c:v>
                </c:pt>
              </c:strCache>
            </c:strRef>
          </c:tx>
          <c:spPr>
            <a:solidFill>
              <a:schemeClr val="accent5"/>
            </a:solidFill>
            <a:ln w="25400">
              <a:noFill/>
            </a:ln>
          </c:spPr>
          <c:cat>
            <c:strRef>
              <c:f>Sheet1!$A$2:$A$9</c:f>
              <c:strCache>
                <c:ptCount val="8"/>
                <c:pt idx="0">
                  <c:v>2009</c:v>
                </c:pt>
                <c:pt idx="1">
                  <c:v>2010</c:v>
                </c:pt>
                <c:pt idx="2">
                  <c:v>2011</c:v>
                </c:pt>
                <c:pt idx="3">
                  <c:v>2012</c:v>
                </c:pt>
                <c:pt idx="4">
                  <c:v>2013</c:v>
                </c:pt>
                <c:pt idx="5">
                  <c:v>2014</c:v>
                </c:pt>
                <c:pt idx="6">
                  <c:v>2015</c:v>
                </c:pt>
                <c:pt idx="7">
                  <c:v>2016</c:v>
                </c:pt>
              </c:strCache>
            </c:strRef>
          </c:cat>
          <c:val>
            <c:numRef>
              <c:f>Sheet1!$D$2:$D$9</c:f>
              <c:numCache>
                <c:formatCode>General</c:formatCode>
                <c:ptCount val="8"/>
                <c:pt idx="0">
                  <c:v>25</c:v>
                </c:pt>
                <c:pt idx="1">
                  <c:v>10</c:v>
                </c:pt>
                <c:pt idx="2">
                  <c:v>5</c:v>
                </c:pt>
                <c:pt idx="3">
                  <c:v>15</c:v>
                </c:pt>
                <c:pt idx="4">
                  <c:v>40</c:v>
                </c:pt>
                <c:pt idx="5">
                  <c:v>20</c:v>
                </c:pt>
                <c:pt idx="6">
                  <c:v>30</c:v>
                </c:pt>
                <c:pt idx="7">
                  <c:v>35</c:v>
                </c:pt>
              </c:numCache>
            </c:numRef>
          </c:val>
          <c:extLst>
            <c:ext xmlns:c16="http://schemas.microsoft.com/office/drawing/2014/chart" uri="{C3380CC4-5D6E-409C-BE32-E72D297353CC}">
              <c16:uniqueId val="{00000002-2D76-4825-9D1B-316D211E4A72}"/>
            </c:ext>
          </c:extLst>
        </c:ser>
        <c:ser>
          <c:idx val="3"/>
          <c:order val="3"/>
          <c:tx>
            <c:strRef>
              <c:f>Sheet1!$E$1</c:f>
              <c:strCache>
                <c:ptCount val="1"/>
                <c:pt idx="0">
                  <c:v>Natural Gas</c:v>
                </c:pt>
              </c:strCache>
            </c:strRef>
          </c:tx>
          <c:spPr>
            <a:solidFill>
              <a:schemeClr val="accent5">
                <a:lumMod val="60000"/>
                <a:lumOff val="40000"/>
              </a:schemeClr>
            </a:solidFill>
            <a:ln w="25400">
              <a:noFill/>
            </a:ln>
          </c:spPr>
          <c:cat>
            <c:strRef>
              <c:f>Sheet1!$A$2:$A$9</c:f>
              <c:strCache>
                <c:ptCount val="8"/>
                <c:pt idx="0">
                  <c:v>2009</c:v>
                </c:pt>
                <c:pt idx="1">
                  <c:v>2010</c:v>
                </c:pt>
                <c:pt idx="2">
                  <c:v>2011</c:v>
                </c:pt>
                <c:pt idx="3">
                  <c:v>2012</c:v>
                </c:pt>
                <c:pt idx="4">
                  <c:v>2013</c:v>
                </c:pt>
                <c:pt idx="5">
                  <c:v>2014</c:v>
                </c:pt>
                <c:pt idx="6">
                  <c:v>2015</c:v>
                </c:pt>
                <c:pt idx="7">
                  <c:v>2016</c:v>
                </c:pt>
              </c:strCache>
            </c:strRef>
          </c:cat>
          <c:val>
            <c:numRef>
              <c:f>Sheet1!$E$2:$E$9</c:f>
              <c:numCache>
                <c:formatCode>General</c:formatCode>
                <c:ptCount val="8"/>
                <c:pt idx="0">
                  <c:v>0</c:v>
                </c:pt>
                <c:pt idx="1">
                  <c:v>25</c:v>
                </c:pt>
                <c:pt idx="2">
                  <c:v>30</c:v>
                </c:pt>
                <c:pt idx="3">
                  <c:v>35</c:v>
                </c:pt>
                <c:pt idx="4">
                  <c:v>40</c:v>
                </c:pt>
                <c:pt idx="5">
                  <c:v>42</c:v>
                </c:pt>
                <c:pt idx="6">
                  <c:v>35</c:v>
                </c:pt>
                <c:pt idx="7">
                  <c:v>32</c:v>
                </c:pt>
              </c:numCache>
            </c:numRef>
          </c:val>
          <c:extLst>
            <c:ext xmlns:c16="http://schemas.microsoft.com/office/drawing/2014/chart" uri="{C3380CC4-5D6E-409C-BE32-E72D297353CC}">
              <c16:uniqueId val="{00000003-2D76-4825-9D1B-316D211E4A72}"/>
            </c:ext>
          </c:extLst>
        </c:ser>
        <c:dLbls>
          <c:showLegendKey val="0"/>
          <c:showVal val="0"/>
          <c:showCatName val="0"/>
          <c:showSerName val="0"/>
          <c:showPercent val="0"/>
          <c:showBubbleSize val="0"/>
        </c:dLbls>
        <c:axId val="220067792"/>
        <c:axId val="220068184"/>
      </c:areaChart>
      <c:catAx>
        <c:axId val="220067792"/>
        <c:scaling>
          <c:orientation val="minMax"/>
        </c:scaling>
        <c:delete val="0"/>
        <c:axPos val="b"/>
        <c:majorGridlines>
          <c:spPr>
            <a:ln>
              <a:solidFill>
                <a:schemeClr val="tx1">
                  <a:lumMod val="25000"/>
                  <a:lumOff val="75000"/>
                </a:schemeClr>
              </a:solidFill>
            </a:ln>
          </c:spPr>
        </c:majorGridlines>
        <c:numFmt formatCode="General" sourceLinked="1"/>
        <c:majorTickMark val="out"/>
        <c:minorTickMark val="none"/>
        <c:tickLblPos val="nextTo"/>
        <c:spPr>
          <a:ln>
            <a:solidFill>
              <a:schemeClr val="tx1">
                <a:lumMod val="25000"/>
                <a:lumOff val="75000"/>
              </a:schemeClr>
            </a:solidFill>
          </a:ln>
        </c:spPr>
        <c:crossAx val="220068184"/>
        <c:crosses val="autoZero"/>
        <c:auto val="1"/>
        <c:lblAlgn val="ctr"/>
        <c:lblOffset val="100"/>
        <c:noMultiLvlLbl val="0"/>
      </c:catAx>
      <c:valAx>
        <c:axId val="220068184"/>
        <c:scaling>
          <c:orientation val="minMax"/>
        </c:scaling>
        <c:delete val="0"/>
        <c:axPos val="l"/>
        <c:majorGridlines>
          <c:spPr>
            <a:ln>
              <a:solidFill>
                <a:schemeClr val="tx1">
                  <a:lumMod val="25000"/>
                  <a:lumOff val="75000"/>
                </a:schemeClr>
              </a:solidFill>
            </a:ln>
          </c:spPr>
        </c:majorGridlines>
        <c:numFmt formatCode="General" sourceLinked="1"/>
        <c:majorTickMark val="out"/>
        <c:minorTickMark val="none"/>
        <c:tickLblPos val="nextTo"/>
        <c:spPr>
          <a:ln>
            <a:solidFill>
              <a:schemeClr val="tx1">
                <a:lumMod val="25000"/>
                <a:lumOff val="75000"/>
              </a:schemeClr>
            </a:solidFill>
          </a:ln>
        </c:spPr>
        <c:crossAx val="220067792"/>
        <c:crosses val="autoZero"/>
        <c:crossBetween val="midCat"/>
      </c:valAx>
      <c:spPr>
        <a:ln>
          <a:solidFill>
            <a:schemeClr val="tx1">
              <a:lumMod val="25000"/>
              <a:lumOff val="75000"/>
            </a:schemeClr>
          </a:solidFill>
        </a:ln>
      </c:spPr>
    </c:plotArea>
    <c:legend>
      <c:legendPos val="b"/>
      <c:overlay val="0"/>
    </c:legend>
    <c:plotVisOnly val="1"/>
    <c:dispBlanksAs val="zero"/>
    <c:showDLblsOverMax val="0"/>
  </c:chart>
  <c:txPr>
    <a:bodyPr/>
    <a:lstStyle/>
    <a:p>
      <a:pPr>
        <a:defRPr sz="1200">
          <a:solidFill>
            <a:schemeClr val="tx1">
              <a:lumMod val="50000"/>
              <a:lumOff val="50000"/>
            </a:schemeClr>
          </a:solidFill>
          <a:latin typeface="+mn-lt"/>
          <a:ea typeface="+mn-ea"/>
          <a:cs typeface="+mn-ea"/>
          <a:sym typeface="+mn-lt"/>
        </a:defRPr>
      </a:pPr>
      <a:endParaRPr lang="zh-CN"/>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c:v>
                </c:pt>
                <c:pt idx="1">
                  <c:v>37408</c:v>
                </c:pt>
              </c:numCache>
            </c:num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A243-4754-8350-B3D54CCCE96A}"/>
            </c:ext>
          </c:extLst>
        </c:ser>
        <c:ser>
          <c:idx val="1"/>
          <c:order val="1"/>
          <c:tx>
            <c:strRef>
              <c:f>Sheet1!$C$1</c:f>
              <c:strCache>
                <c:ptCount val="1"/>
                <c:pt idx="0">
                  <c:v>Series 3</c:v>
                </c:pt>
              </c:strCache>
            </c:strRef>
          </c:tx>
          <c:invertIfNegative val="0"/>
          <c:cat>
            <c:numRef>
              <c:f>Sheet1!$A$2:$A$3</c:f>
              <c:numCache>
                <c:formatCode>m/d/yy</c:formatCode>
                <c:ptCount val="2"/>
                <c:pt idx="0">
                  <c:v>37377</c:v>
                </c:pt>
                <c:pt idx="1">
                  <c:v>37408</c:v>
                </c:pt>
              </c:numCache>
            </c:numRef>
          </c:cat>
          <c:val>
            <c:numRef>
              <c:f>Sheet1!$C$2:$C$3</c:f>
              <c:numCache>
                <c:formatCode>General</c:formatCode>
                <c:ptCount val="2"/>
                <c:pt idx="0">
                  <c:v>25</c:v>
                </c:pt>
                <c:pt idx="1">
                  <c:v>45</c:v>
                </c:pt>
              </c:numCache>
            </c:numRef>
          </c:val>
          <c:extLst>
            <c:ext xmlns:c16="http://schemas.microsoft.com/office/drawing/2014/chart" uri="{C3380CC4-5D6E-409C-BE32-E72D297353CC}">
              <c16:uniqueId val="{00000001-A243-4754-8350-B3D54CCCE96A}"/>
            </c:ext>
          </c:extLst>
        </c:ser>
        <c:ser>
          <c:idx val="2"/>
          <c:order val="2"/>
          <c:tx>
            <c:strRef>
              <c:f>Sheet1!$D$1</c:f>
              <c:strCache>
                <c:ptCount val="1"/>
                <c:pt idx="0">
                  <c:v>Series 2</c:v>
                </c:pt>
              </c:strCache>
            </c:strRef>
          </c:tx>
          <c:invertIfNegative val="0"/>
          <c:cat>
            <c:numRef>
              <c:f>Sheet1!$A$2:$A$3</c:f>
              <c:numCache>
                <c:formatCode>m/d/yy</c:formatCode>
                <c:ptCount val="2"/>
                <c:pt idx="0">
                  <c:v>37377</c:v>
                </c:pt>
                <c:pt idx="1">
                  <c:v>37408</c:v>
                </c:pt>
              </c:numCache>
            </c:numRef>
          </c:cat>
          <c:val>
            <c:numRef>
              <c:f>Sheet1!$D$2:$D$3</c:f>
              <c:numCache>
                <c:formatCode>General</c:formatCode>
                <c:ptCount val="2"/>
                <c:pt idx="0">
                  <c:v>22</c:v>
                </c:pt>
                <c:pt idx="1">
                  <c:v>12</c:v>
                </c:pt>
              </c:numCache>
            </c:numRef>
          </c:val>
          <c:extLst>
            <c:ext xmlns:c16="http://schemas.microsoft.com/office/drawing/2014/chart" uri="{C3380CC4-5D6E-409C-BE32-E72D297353CC}">
              <c16:uniqueId val="{00000002-A243-4754-8350-B3D54CCCE96A}"/>
            </c:ext>
          </c:extLst>
        </c:ser>
        <c:ser>
          <c:idx val="3"/>
          <c:order val="3"/>
          <c:tx>
            <c:strRef>
              <c:f>Sheet1!$E$1</c:f>
              <c:strCache>
                <c:ptCount val="1"/>
                <c:pt idx="0">
                  <c:v>Series 4</c:v>
                </c:pt>
              </c:strCache>
            </c:strRef>
          </c:tx>
          <c:invertIfNegative val="0"/>
          <c:cat>
            <c:numRef>
              <c:f>Sheet1!$A$2:$A$3</c:f>
              <c:numCache>
                <c:formatCode>m/d/yy</c:formatCode>
                <c:ptCount val="2"/>
                <c:pt idx="0">
                  <c:v>37377</c:v>
                </c:pt>
                <c:pt idx="1">
                  <c:v>37408</c:v>
                </c:pt>
              </c:numCache>
            </c:numRef>
          </c:cat>
          <c:val>
            <c:numRef>
              <c:f>Sheet1!$E$2:$E$3</c:f>
              <c:numCache>
                <c:formatCode>General</c:formatCode>
                <c:ptCount val="2"/>
                <c:pt idx="0">
                  <c:v>18</c:v>
                </c:pt>
                <c:pt idx="1">
                  <c:v>12</c:v>
                </c:pt>
              </c:numCache>
            </c:numRef>
          </c:val>
          <c:extLst>
            <c:ext xmlns:c16="http://schemas.microsoft.com/office/drawing/2014/chart" uri="{C3380CC4-5D6E-409C-BE32-E72D297353CC}">
              <c16:uniqueId val="{00000003-A243-4754-8350-B3D54CCCE96A}"/>
            </c:ext>
          </c:extLst>
        </c:ser>
        <c:dLbls>
          <c:showLegendKey val="0"/>
          <c:showVal val="0"/>
          <c:showCatName val="0"/>
          <c:showSerName val="0"/>
          <c:showPercent val="0"/>
          <c:showBubbleSize val="0"/>
        </c:dLbls>
        <c:gapWidth val="150"/>
        <c:axId val="1911937416"/>
        <c:axId val="1911625112"/>
      </c:barChart>
      <c:dateAx>
        <c:axId val="1911937416"/>
        <c:scaling>
          <c:orientation val="minMax"/>
        </c:scaling>
        <c:delete val="0"/>
        <c:axPos val="b"/>
        <c:numFmt formatCode="m/d/yyyy" sourceLinked="0"/>
        <c:majorTickMark val="out"/>
        <c:minorTickMark val="none"/>
        <c:tickLblPos val="nextTo"/>
        <c:txPr>
          <a:bodyPr rot="0" vert="horz"/>
          <a:lstStyle/>
          <a:p>
            <a:pPr>
              <a:defRPr/>
            </a:pPr>
            <a:endParaRPr lang="zh-CN"/>
          </a:p>
        </c:txPr>
        <c:crossAx val="1911625112"/>
        <c:crosses val="autoZero"/>
        <c:auto val="1"/>
        <c:lblOffset val="100"/>
        <c:baseTimeUnit val="months"/>
      </c:dateAx>
      <c:valAx>
        <c:axId val="1911625112"/>
        <c:scaling>
          <c:orientation val="minMax"/>
          <c:max val="50"/>
        </c:scaling>
        <c:delete val="0"/>
        <c:axPos val="l"/>
        <c:majorGridlines/>
        <c:numFmt formatCode="General" sourceLinked="1"/>
        <c:majorTickMark val="out"/>
        <c:minorTickMark val="none"/>
        <c:tickLblPos val="nextTo"/>
        <c:crossAx val="1911937416"/>
        <c:crosses val="autoZero"/>
        <c:crossBetween val="between"/>
      </c:valAx>
    </c:plotArea>
    <c:plotVisOnly val="1"/>
    <c:dispBlanksAs val="zero"/>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c:v>
                </c:pt>
                <c:pt idx="1">
                  <c:v>37408</c:v>
                </c:pt>
              </c:numCache>
            </c:num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F1DF-42BF-B8B3-2E8145093948}"/>
            </c:ext>
          </c:extLst>
        </c:ser>
        <c:ser>
          <c:idx val="1"/>
          <c:order val="1"/>
          <c:tx>
            <c:strRef>
              <c:f>Sheet1!$C$1</c:f>
              <c:strCache>
                <c:ptCount val="1"/>
                <c:pt idx="0">
                  <c:v>Series 3</c:v>
                </c:pt>
              </c:strCache>
            </c:strRef>
          </c:tx>
          <c:invertIfNegative val="0"/>
          <c:cat>
            <c:numRef>
              <c:f>Sheet1!$A$2:$A$3</c:f>
              <c:numCache>
                <c:formatCode>m/d/yy</c:formatCode>
                <c:ptCount val="2"/>
                <c:pt idx="0">
                  <c:v>37377</c:v>
                </c:pt>
                <c:pt idx="1">
                  <c:v>37408</c:v>
                </c:pt>
              </c:numCache>
            </c:numRef>
          </c:cat>
          <c:val>
            <c:numRef>
              <c:f>Sheet1!$C$2:$C$3</c:f>
              <c:numCache>
                <c:formatCode>General</c:formatCode>
                <c:ptCount val="2"/>
                <c:pt idx="0">
                  <c:v>25</c:v>
                </c:pt>
                <c:pt idx="1">
                  <c:v>45</c:v>
                </c:pt>
              </c:numCache>
            </c:numRef>
          </c:val>
          <c:extLst>
            <c:ext xmlns:c16="http://schemas.microsoft.com/office/drawing/2014/chart" uri="{C3380CC4-5D6E-409C-BE32-E72D297353CC}">
              <c16:uniqueId val="{00000001-F1DF-42BF-B8B3-2E8145093948}"/>
            </c:ext>
          </c:extLst>
        </c:ser>
        <c:ser>
          <c:idx val="2"/>
          <c:order val="2"/>
          <c:tx>
            <c:strRef>
              <c:f>Sheet1!$D$1</c:f>
              <c:strCache>
                <c:ptCount val="1"/>
                <c:pt idx="0">
                  <c:v>Series 2</c:v>
                </c:pt>
              </c:strCache>
            </c:strRef>
          </c:tx>
          <c:invertIfNegative val="0"/>
          <c:cat>
            <c:numRef>
              <c:f>Sheet1!$A$2:$A$3</c:f>
              <c:numCache>
                <c:formatCode>m/d/yy</c:formatCode>
                <c:ptCount val="2"/>
                <c:pt idx="0">
                  <c:v>37377</c:v>
                </c:pt>
                <c:pt idx="1">
                  <c:v>37408</c:v>
                </c:pt>
              </c:numCache>
            </c:numRef>
          </c:cat>
          <c:val>
            <c:numRef>
              <c:f>Sheet1!$D$2:$D$3</c:f>
              <c:numCache>
                <c:formatCode>General</c:formatCode>
                <c:ptCount val="2"/>
                <c:pt idx="0">
                  <c:v>22</c:v>
                </c:pt>
                <c:pt idx="1">
                  <c:v>12</c:v>
                </c:pt>
              </c:numCache>
            </c:numRef>
          </c:val>
          <c:extLst>
            <c:ext xmlns:c16="http://schemas.microsoft.com/office/drawing/2014/chart" uri="{C3380CC4-5D6E-409C-BE32-E72D297353CC}">
              <c16:uniqueId val="{00000002-F1DF-42BF-B8B3-2E8145093948}"/>
            </c:ext>
          </c:extLst>
        </c:ser>
        <c:ser>
          <c:idx val="3"/>
          <c:order val="3"/>
          <c:tx>
            <c:strRef>
              <c:f>Sheet1!$E$1</c:f>
              <c:strCache>
                <c:ptCount val="1"/>
                <c:pt idx="0">
                  <c:v>Series 4</c:v>
                </c:pt>
              </c:strCache>
            </c:strRef>
          </c:tx>
          <c:invertIfNegative val="0"/>
          <c:cat>
            <c:numRef>
              <c:f>Sheet1!$A$2:$A$3</c:f>
              <c:numCache>
                <c:formatCode>m/d/yy</c:formatCode>
                <c:ptCount val="2"/>
                <c:pt idx="0">
                  <c:v>37377</c:v>
                </c:pt>
                <c:pt idx="1">
                  <c:v>37408</c:v>
                </c:pt>
              </c:numCache>
            </c:numRef>
          </c:cat>
          <c:val>
            <c:numRef>
              <c:f>Sheet1!$E$2:$E$3</c:f>
              <c:numCache>
                <c:formatCode>General</c:formatCode>
                <c:ptCount val="2"/>
                <c:pt idx="0">
                  <c:v>18</c:v>
                </c:pt>
                <c:pt idx="1">
                  <c:v>12</c:v>
                </c:pt>
              </c:numCache>
            </c:numRef>
          </c:val>
          <c:extLst>
            <c:ext xmlns:c16="http://schemas.microsoft.com/office/drawing/2014/chart" uri="{C3380CC4-5D6E-409C-BE32-E72D297353CC}">
              <c16:uniqueId val="{00000003-F1DF-42BF-B8B3-2E8145093948}"/>
            </c:ext>
          </c:extLst>
        </c:ser>
        <c:dLbls>
          <c:showLegendKey val="0"/>
          <c:showVal val="0"/>
          <c:showCatName val="0"/>
          <c:showSerName val="0"/>
          <c:showPercent val="0"/>
          <c:showBubbleSize val="0"/>
        </c:dLbls>
        <c:gapWidth val="150"/>
        <c:axId val="-2069770968"/>
        <c:axId val="-2069217880"/>
      </c:barChart>
      <c:dateAx>
        <c:axId val="-2069770968"/>
        <c:scaling>
          <c:orientation val="minMax"/>
        </c:scaling>
        <c:delete val="0"/>
        <c:axPos val="b"/>
        <c:numFmt formatCode="m/d/yyyy" sourceLinked="0"/>
        <c:majorTickMark val="out"/>
        <c:minorTickMark val="none"/>
        <c:tickLblPos val="nextTo"/>
        <c:txPr>
          <a:bodyPr rot="0" vert="horz"/>
          <a:lstStyle/>
          <a:p>
            <a:pPr>
              <a:defRPr/>
            </a:pPr>
            <a:endParaRPr lang="zh-CN"/>
          </a:p>
        </c:txPr>
        <c:crossAx val="-2069217880"/>
        <c:crosses val="autoZero"/>
        <c:auto val="1"/>
        <c:lblOffset val="100"/>
        <c:baseTimeUnit val="months"/>
      </c:dateAx>
      <c:valAx>
        <c:axId val="-2069217880"/>
        <c:scaling>
          <c:orientation val="minMax"/>
          <c:max val="50"/>
        </c:scaling>
        <c:delete val="0"/>
        <c:axPos val="l"/>
        <c:majorGridlines/>
        <c:numFmt formatCode="General" sourceLinked="1"/>
        <c:majorTickMark val="out"/>
        <c:minorTickMark val="none"/>
        <c:tickLblPos val="nextTo"/>
        <c:crossAx val="-2069770968"/>
        <c:crosses val="autoZero"/>
        <c:crossBetween val="between"/>
      </c:valAx>
    </c:plotArea>
    <c:plotVisOnly val="1"/>
    <c:dispBlanksAs val="zero"/>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6615375592642121"/>
          <c:y val="0"/>
          <c:w val="0.70417817618099066"/>
          <c:h val="0.77170969438042791"/>
        </c:manualLayout>
      </c:layout>
      <c:barChart>
        <c:barDir val="bar"/>
        <c:grouping val="stacked"/>
        <c:varyColors val="0"/>
        <c:ser>
          <c:idx val="0"/>
          <c:order val="0"/>
          <c:tx>
            <c:strRef>
              <c:f>Sheet1!$B$1</c:f>
              <c:strCache>
                <c:ptCount val="1"/>
                <c:pt idx="0">
                  <c:v>系列 1</c:v>
                </c:pt>
              </c:strCache>
            </c:strRef>
          </c:tx>
          <c:spPr>
            <a:solidFill>
              <a:schemeClr val="accent1"/>
            </a:solidFill>
            <a:effectLst/>
          </c:spPr>
          <c:invertIfNegative val="0"/>
          <c:dPt>
            <c:idx val="0"/>
            <c:invertIfNegative val="0"/>
            <c:bubble3D val="0"/>
            <c:spPr>
              <a:solidFill>
                <a:schemeClr val="accent2"/>
              </a:solidFill>
              <a:effectLst/>
            </c:spPr>
            <c:extLst>
              <c:ext xmlns:c16="http://schemas.microsoft.com/office/drawing/2014/chart" uri="{C3380CC4-5D6E-409C-BE32-E72D297353CC}">
                <c16:uniqueId val="{00000000-C533-43A7-9CBD-E461B652E6C4}"/>
              </c:ext>
            </c:extLst>
          </c:dPt>
          <c:dPt>
            <c:idx val="2"/>
            <c:invertIfNegative val="0"/>
            <c:bubble3D val="0"/>
            <c:spPr>
              <a:solidFill>
                <a:schemeClr val="accent4"/>
              </a:solidFill>
              <a:effectLst/>
            </c:spPr>
            <c:extLst>
              <c:ext xmlns:c16="http://schemas.microsoft.com/office/drawing/2014/chart" uri="{C3380CC4-5D6E-409C-BE32-E72D297353CC}">
                <c16:uniqueId val="{00000001-C533-43A7-9CBD-E461B652E6C4}"/>
              </c:ext>
            </c:extLst>
          </c:dPt>
          <c:dPt>
            <c:idx val="4"/>
            <c:invertIfNegative val="0"/>
            <c:bubble3D val="0"/>
            <c:spPr>
              <a:solidFill>
                <a:schemeClr val="accent2"/>
              </a:solidFill>
              <a:effectLst/>
            </c:spPr>
            <c:extLst>
              <c:ext xmlns:c16="http://schemas.microsoft.com/office/drawing/2014/chart" uri="{C3380CC4-5D6E-409C-BE32-E72D297353CC}">
                <c16:uniqueId val="{00000002-C533-43A7-9CBD-E461B652E6C4}"/>
              </c:ext>
            </c:extLst>
          </c:dPt>
          <c:cat>
            <c:strRef>
              <c:f>Sheet1!$A$2:$A$7</c:f>
              <c:strCache>
                <c:ptCount val="6"/>
                <c:pt idx="0">
                  <c:v>右键编辑数据</c:v>
                </c:pt>
                <c:pt idx="1">
                  <c:v>右键编辑数据</c:v>
                </c:pt>
                <c:pt idx="2">
                  <c:v>右键编辑数据</c:v>
                </c:pt>
                <c:pt idx="3">
                  <c:v>右键编辑数据</c:v>
                </c:pt>
                <c:pt idx="4">
                  <c:v>右键编辑数据</c:v>
                </c:pt>
                <c:pt idx="5">
                  <c:v>右键编辑数据</c:v>
                </c:pt>
              </c:strCache>
            </c:strRef>
          </c:cat>
          <c:val>
            <c:numRef>
              <c:f>Sheet1!$B$2:$B$7</c:f>
              <c:numCache>
                <c:formatCode>General</c:formatCode>
                <c:ptCount val="6"/>
                <c:pt idx="0">
                  <c:v>60</c:v>
                </c:pt>
                <c:pt idx="1">
                  <c:v>80</c:v>
                </c:pt>
                <c:pt idx="2">
                  <c:v>100</c:v>
                </c:pt>
                <c:pt idx="3">
                  <c:v>60</c:v>
                </c:pt>
                <c:pt idx="4">
                  <c:v>100</c:v>
                </c:pt>
                <c:pt idx="5">
                  <c:v>50</c:v>
                </c:pt>
              </c:numCache>
            </c:numRef>
          </c:val>
          <c:extLst>
            <c:ext xmlns:c16="http://schemas.microsoft.com/office/drawing/2014/chart" uri="{C3380CC4-5D6E-409C-BE32-E72D297353CC}">
              <c16:uniqueId val="{00000006-C533-43A7-9CBD-E461B652E6C4}"/>
            </c:ext>
          </c:extLst>
        </c:ser>
        <c:dLbls>
          <c:showLegendKey val="0"/>
          <c:showVal val="0"/>
          <c:showCatName val="0"/>
          <c:showSerName val="0"/>
          <c:showPercent val="0"/>
          <c:showBubbleSize val="0"/>
        </c:dLbls>
        <c:gapWidth val="50"/>
        <c:overlap val="100"/>
        <c:axId val="278447616"/>
        <c:axId val="278449152"/>
      </c:barChart>
      <c:catAx>
        <c:axId val="278447616"/>
        <c:scaling>
          <c:orientation val="minMax"/>
        </c:scaling>
        <c:delete val="0"/>
        <c:axPos val="l"/>
        <c:numFmt formatCode="General" sourceLinked="1"/>
        <c:majorTickMark val="out"/>
        <c:minorTickMark val="none"/>
        <c:tickLblPos val="nextTo"/>
        <c:crossAx val="278449152"/>
        <c:crosses val="autoZero"/>
        <c:auto val="1"/>
        <c:lblAlgn val="ctr"/>
        <c:lblOffset val="100"/>
        <c:noMultiLvlLbl val="0"/>
      </c:catAx>
      <c:valAx>
        <c:axId val="278449152"/>
        <c:scaling>
          <c:orientation val="minMax"/>
        </c:scaling>
        <c:delete val="0"/>
        <c:axPos val="b"/>
        <c:numFmt formatCode="General" sourceLinked="1"/>
        <c:majorTickMark val="out"/>
        <c:minorTickMark val="none"/>
        <c:tickLblPos val="nextTo"/>
        <c:crossAx val="278447616"/>
        <c:crosses val="autoZero"/>
        <c:crossBetween val="between"/>
      </c:valAx>
    </c:plotArea>
    <c:plotVisOnly val="1"/>
    <c:dispBlanksAs val="gap"/>
    <c:showDLblsOverMax val="0"/>
  </c:chart>
  <c:txPr>
    <a:bodyPr/>
    <a:lstStyle/>
    <a:p>
      <a:pPr>
        <a:defRPr sz="1400">
          <a:latin typeface="+mn-lt"/>
          <a:ea typeface="+mn-ea"/>
          <a:cs typeface="+mn-ea"/>
          <a:sym typeface="+mn-lt"/>
        </a:defRPr>
      </a:pPr>
      <a:endParaRPr lang="zh-CN"/>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effectLst>
              <a:outerShdw blurRad="50800" dist="38100" dir="5400000" algn="t" rotWithShape="0">
                <a:prstClr val="black">
                  <a:alpha val="40000"/>
                </a:prstClr>
              </a:outerShdw>
            </a:effectLst>
          </c:spPr>
          <c:dPt>
            <c:idx val="0"/>
            <c:bubble3D val="0"/>
            <c:spPr>
              <a:solidFill>
                <a:schemeClr val="accent2"/>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1-0439-461E-B77C-C29580D9ABA9}"/>
              </c:ext>
            </c:extLst>
          </c:dPt>
          <c:dPt>
            <c:idx val="1"/>
            <c:bubble3D val="0"/>
            <c:spPr>
              <a:solidFill>
                <a:schemeClr val="accent1"/>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3-0439-461E-B77C-C29580D9ABA9}"/>
              </c:ext>
            </c:extLst>
          </c:dPt>
          <c:dPt>
            <c:idx val="2"/>
            <c:bubble3D val="0"/>
            <c:spPr>
              <a:solidFill>
                <a:schemeClr val="accent4"/>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5-0439-461E-B77C-C29580D9ABA9}"/>
              </c:ext>
            </c:extLst>
          </c:dPt>
          <c:dPt>
            <c:idx val="3"/>
            <c:bubble3D val="0"/>
            <c:spPr>
              <a:solidFill>
                <a:schemeClr val="accent3"/>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7-0439-461E-B77C-C29580D9ABA9}"/>
              </c:ext>
            </c:extLst>
          </c:dPt>
          <c:dPt>
            <c:idx val="4"/>
            <c:bubble3D val="0"/>
            <c:spPr>
              <a:solidFill>
                <a:schemeClr val="accent2"/>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9-0439-461E-B77C-C29580D9ABA9}"/>
              </c:ext>
            </c:extLst>
          </c:dPt>
          <c:dPt>
            <c:idx val="5"/>
            <c:bubble3D val="0"/>
            <c:spPr>
              <a:solidFill>
                <a:schemeClr val="accent1"/>
              </a:solidFill>
              <a:effectLst>
                <a:outerShdw blurRad="50800" dist="38100" dir="5400000" algn="t" rotWithShape="0">
                  <a:prstClr val="black">
                    <a:alpha val="40000"/>
                  </a:prstClr>
                </a:outerShdw>
              </a:effectLst>
            </c:spPr>
            <c:extLst>
              <c:ext xmlns:c16="http://schemas.microsoft.com/office/drawing/2014/chart" uri="{C3380CC4-5D6E-409C-BE32-E72D297353CC}">
                <c16:uniqueId val="{0000000B-0439-461E-B77C-C29580D9ABA9}"/>
              </c:ext>
            </c:extLst>
          </c:dPt>
          <c:dLbls>
            <c:spPr>
              <a:noFill/>
              <a:ln>
                <a:noFill/>
              </a:ln>
              <a:effectLst/>
            </c:spPr>
            <c:txPr>
              <a:bodyPr wrap="square" lIns="38100" tIns="19050" rIns="38100" bIns="19050" anchor="ctr">
                <a:spAutoFit/>
              </a:bodyPr>
              <a:lstStyle/>
              <a:p>
                <a:pPr>
                  <a:defRPr>
                    <a:solidFill>
                      <a:schemeClr val="bg1"/>
                    </a:solidFill>
                  </a:defRPr>
                </a:pPr>
                <a:endParaRPr lang="zh-CN"/>
              </a:p>
            </c:txPr>
            <c:showLegendKey val="0"/>
            <c:showVal val="1"/>
            <c:showCatName val="0"/>
            <c:showSerName val="0"/>
            <c:showPercent val="0"/>
            <c:showBubbleSize val="0"/>
            <c:showLeaderLines val="1"/>
            <c:extLst>
              <c:ext xmlns:c15="http://schemas.microsoft.com/office/drawing/2012/chart" uri="{CE6537A1-D6FC-4f65-9D91-7224C49458BB}"/>
            </c:extLst>
          </c:dLbls>
          <c:cat>
            <c:strRef>
              <c:f>Sheet1!$A$2:$A$7</c:f>
              <c:strCache>
                <c:ptCount val="6"/>
                <c:pt idx="0">
                  <c:v>流动资金</c:v>
                </c:pt>
                <c:pt idx="1">
                  <c:v>办公地改善及扩建</c:v>
                </c:pt>
                <c:pt idx="2">
                  <c:v>扩招人员及人员工资</c:v>
                </c:pt>
                <c:pt idx="3">
                  <c:v>市场运营与宣传</c:v>
                </c:pt>
                <c:pt idx="4">
                  <c:v>研发投入</c:v>
                </c:pt>
                <c:pt idx="5">
                  <c:v>研发实验设备及服务器</c:v>
                </c:pt>
              </c:strCache>
            </c:strRef>
          </c:cat>
          <c:val>
            <c:numRef>
              <c:f>Sheet1!$B$2:$B$7</c:f>
              <c:numCache>
                <c:formatCode>General</c:formatCode>
                <c:ptCount val="6"/>
                <c:pt idx="0">
                  <c:v>60</c:v>
                </c:pt>
                <c:pt idx="1">
                  <c:v>80</c:v>
                </c:pt>
                <c:pt idx="2">
                  <c:v>100</c:v>
                </c:pt>
                <c:pt idx="3">
                  <c:v>60</c:v>
                </c:pt>
                <c:pt idx="4">
                  <c:v>100</c:v>
                </c:pt>
                <c:pt idx="5">
                  <c:v>50</c:v>
                </c:pt>
              </c:numCache>
            </c:numRef>
          </c:val>
          <c:extLst>
            <c:ext xmlns:c16="http://schemas.microsoft.com/office/drawing/2014/chart" uri="{C3380CC4-5D6E-409C-BE32-E72D297353CC}">
              <c16:uniqueId val="{0000000C-0439-461E-B77C-C29580D9ABA9}"/>
            </c:ext>
          </c:extLst>
        </c:ser>
        <c:dLbls>
          <c:showLegendKey val="0"/>
          <c:showVal val="0"/>
          <c:showCatName val="0"/>
          <c:showSerName val="0"/>
          <c:showPercent val="0"/>
          <c:showBubbleSize val="0"/>
          <c:showLeaderLines val="1"/>
        </c:dLbls>
        <c:firstSliceAng val="0"/>
      </c:pieChart>
    </c:plotArea>
    <c:plotVisOnly val="1"/>
    <c:dispBlanksAs val="zero"/>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Oil</c:v>
                </c:pt>
              </c:strCache>
            </c:strRef>
          </c:tx>
          <c:spPr>
            <a:ln w="28575" cap="rnd">
              <a:solidFill>
                <a:schemeClr val="accent5">
                  <a:lumMod val="75000"/>
                </a:schemeClr>
              </a:solidFill>
              <a:round/>
            </a:ln>
            <a:effectLst/>
          </c:spPr>
          <c:marker>
            <c:symbol val="circle"/>
            <c:size val="5"/>
            <c:spPr>
              <a:solidFill>
                <a:srgbClr val="94B64E"/>
              </a:solidFill>
              <a:ln w="9525">
                <a:solidFill>
                  <a:schemeClr val="accent5">
                    <a:lumMod val="75000"/>
                  </a:schemeClr>
                </a:solidFill>
              </a:ln>
              <a:effectLst/>
            </c:spPr>
          </c:marker>
          <c:cat>
            <c:numRef>
              <c:f>Sheet1!$A$2:$A$6</c:f>
              <c:numCache>
                <c:formatCode>General</c:formatCode>
                <c:ptCount val="5"/>
                <c:pt idx="0">
                  <c:v>2012</c:v>
                </c:pt>
                <c:pt idx="1">
                  <c:v>2013</c:v>
                </c:pt>
                <c:pt idx="2">
                  <c:v>2014</c:v>
                </c:pt>
                <c:pt idx="3">
                  <c:v>2015</c:v>
                </c:pt>
                <c:pt idx="4">
                  <c:v>2016</c:v>
                </c:pt>
              </c:numCache>
            </c:numRef>
          </c:cat>
          <c:val>
            <c:numRef>
              <c:f>Sheet1!$B$2:$B$6</c:f>
              <c:numCache>
                <c:formatCode>General</c:formatCode>
                <c:ptCount val="5"/>
                <c:pt idx="0">
                  <c:v>800</c:v>
                </c:pt>
                <c:pt idx="1">
                  <c:v>700</c:v>
                </c:pt>
                <c:pt idx="2">
                  <c:v>1500</c:v>
                </c:pt>
                <c:pt idx="3">
                  <c:v>2000</c:v>
                </c:pt>
                <c:pt idx="4">
                  <c:v>2000</c:v>
                </c:pt>
              </c:numCache>
            </c:numRef>
          </c:val>
          <c:smooth val="0"/>
          <c:extLst>
            <c:ext xmlns:c16="http://schemas.microsoft.com/office/drawing/2014/chart" uri="{C3380CC4-5D6E-409C-BE32-E72D297353CC}">
              <c16:uniqueId val="{00000000-1E02-44BF-91A6-934B55BD19E9}"/>
            </c:ext>
          </c:extLst>
        </c:ser>
        <c:ser>
          <c:idx val="1"/>
          <c:order val="1"/>
          <c:tx>
            <c:strRef>
              <c:f>Sheet1!$C$1</c:f>
              <c:strCache>
                <c:ptCount val="1"/>
                <c:pt idx="0">
                  <c:v>Gas</c:v>
                </c:pt>
              </c:strCache>
            </c:strRef>
          </c:tx>
          <c:spPr>
            <a:ln w="28575" cap="rnd">
              <a:solidFill>
                <a:schemeClr val="accent5">
                  <a:lumMod val="60000"/>
                  <a:lumOff val="40000"/>
                </a:schemeClr>
              </a:solidFill>
              <a:round/>
            </a:ln>
            <a:effectLst/>
          </c:spPr>
          <c:marker>
            <c:symbol val="circle"/>
            <c:size val="5"/>
            <c:spPr>
              <a:solidFill>
                <a:srgbClr val="C0392B"/>
              </a:solidFill>
              <a:ln w="9525">
                <a:solidFill>
                  <a:schemeClr val="accent5">
                    <a:lumMod val="60000"/>
                    <a:lumOff val="40000"/>
                  </a:schemeClr>
                </a:solidFill>
              </a:ln>
              <a:effectLst/>
            </c:spPr>
          </c:marker>
          <c:cat>
            <c:numRef>
              <c:f>Sheet1!$A$2:$A$6</c:f>
              <c:numCache>
                <c:formatCode>General</c:formatCode>
                <c:ptCount val="5"/>
                <c:pt idx="0">
                  <c:v>2012</c:v>
                </c:pt>
                <c:pt idx="1">
                  <c:v>2013</c:v>
                </c:pt>
                <c:pt idx="2">
                  <c:v>2014</c:v>
                </c:pt>
                <c:pt idx="3">
                  <c:v>2015</c:v>
                </c:pt>
                <c:pt idx="4">
                  <c:v>2016</c:v>
                </c:pt>
              </c:numCache>
            </c:numRef>
          </c:cat>
          <c:val>
            <c:numRef>
              <c:f>Sheet1!$C$2:$C$6</c:f>
              <c:numCache>
                <c:formatCode>General</c:formatCode>
                <c:ptCount val="5"/>
                <c:pt idx="0">
                  <c:v>1000</c:v>
                </c:pt>
                <c:pt idx="1">
                  <c:v>1200</c:v>
                </c:pt>
                <c:pt idx="2">
                  <c:v>2000</c:v>
                </c:pt>
                <c:pt idx="3">
                  <c:v>1800</c:v>
                </c:pt>
                <c:pt idx="4">
                  <c:v>1500</c:v>
                </c:pt>
              </c:numCache>
            </c:numRef>
          </c:val>
          <c:smooth val="0"/>
          <c:extLst>
            <c:ext xmlns:c16="http://schemas.microsoft.com/office/drawing/2014/chart" uri="{C3380CC4-5D6E-409C-BE32-E72D297353CC}">
              <c16:uniqueId val="{00000001-1E02-44BF-91A6-934B55BD19E9}"/>
            </c:ext>
          </c:extLst>
        </c:ser>
        <c:ser>
          <c:idx val="2"/>
          <c:order val="2"/>
          <c:tx>
            <c:strRef>
              <c:f>Sheet1!$D$1</c:f>
              <c:strCache>
                <c:ptCount val="1"/>
                <c:pt idx="0">
                  <c:v>Metal</c:v>
                </c:pt>
              </c:strCache>
            </c:strRef>
          </c:tx>
          <c:spPr>
            <a:ln w="28575" cap="rnd">
              <a:solidFill>
                <a:schemeClr val="accent5"/>
              </a:solidFill>
              <a:round/>
            </a:ln>
            <a:effectLst/>
          </c:spPr>
          <c:marker>
            <c:symbol val="circle"/>
            <c:size val="5"/>
            <c:spPr>
              <a:solidFill>
                <a:srgbClr val="2980B9"/>
              </a:solidFill>
              <a:ln w="9525">
                <a:solidFill>
                  <a:schemeClr val="accent5"/>
                </a:solidFill>
              </a:ln>
              <a:effectLst/>
            </c:spPr>
          </c:marker>
          <c:cat>
            <c:numRef>
              <c:f>Sheet1!$A$2:$A$6</c:f>
              <c:numCache>
                <c:formatCode>General</c:formatCode>
                <c:ptCount val="5"/>
                <c:pt idx="0">
                  <c:v>2012</c:v>
                </c:pt>
                <c:pt idx="1">
                  <c:v>2013</c:v>
                </c:pt>
                <c:pt idx="2">
                  <c:v>2014</c:v>
                </c:pt>
                <c:pt idx="3">
                  <c:v>2015</c:v>
                </c:pt>
                <c:pt idx="4">
                  <c:v>2016</c:v>
                </c:pt>
              </c:numCache>
            </c:numRef>
          </c:cat>
          <c:val>
            <c:numRef>
              <c:f>Sheet1!$D$2:$D$6</c:f>
              <c:numCache>
                <c:formatCode>General</c:formatCode>
                <c:ptCount val="5"/>
                <c:pt idx="0">
                  <c:v>800</c:v>
                </c:pt>
                <c:pt idx="1">
                  <c:v>800</c:v>
                </c:pt>
                <c:pt idx="2">
                  <c:v>700</c:v>
                </c:pt>
                <c:pt idx="3">
                  <c:v>1200</c:v>
                </c:pt>
                <c:pt idx="4">
                  <c:v>1200</c:v>
                </c:pt>
              </c:numCache>
            </c:numRef>
          </c:val>
          <c:smooth val="0"/>
          <c:extLst>
            <c:ext xmlns:c16="http://schemas.microsoft.com/office/drawing/2014/chart" uri="{C3380CC4-5D6E-409C-BE32-E72D297353CC}">
              <c16:uniqueId val="{00000002-1E02-44BF-91A6-934B55BD19E9}"/>
            </c:ext>
          </c:extLst>
        </c:ser>
        <c:ser>
          <c:idx val="3"/>
          <c:order val="3"/>
          <c:tx>
            <c:strRef>
              <c:f>Sheet1!$E$1</c:f>
              <c:strCache>
                <c:ptCount val="1"/>
                <c:pt idx="0">
                  <c:v>Gold</c:v>
                </c:pt>
              </c:strCache>
            </c:strRef>
          </c:tx>
          <c:spPr>
            <a:ln w="28575" cap="rnd">
              <a:solidFill>
                <a:schemeClr val="accent5">
                  <a:lumMod val="50000"/>
                </a:schemeClr>
              </a:solidFill>
              <a:round/>
            </a:ln>
            <a:effectLst/>
          </c:spPr>
          <c:marker>
            <c:symbol val="circle"/>
            <c:size val="5"/>
            <c:spPr>
              <a:solidFill>
                <a:srgbClr val="16A085"/>
              </a:solidFill>
              <a:ln w="9525">
                <a:solidFill>
                  <a:schemeClr val="accent5">
                    <a:lumMod val="50000"/>
                  </a:schemeClr>
                </a:solidFill>
              </a:ln>
              <a:effectLst/>
            </c:spPr>
          </c:marker>
          <c:cat>
            <c:numRef>
              <c:f>Sheet1!$A$2:$A$6</c:f>
              <c:numCache>
                <c:formatCode>General</c:formatCode>
                <c:ptCount val="5"/>
                <c:pt idx="0">
                  <c:v>2012</c:v>
                </c:pt>
                <c:pt idx="1">
                  <c:v>2013</c:v>
                </c:pt>
                <c:pt idx="2">
                  <c:v>2014</c:v>
                </c:pt>
                <c:pt idx="3">
                  <c:v>2015</c:v>
                </c:pt>
                <c:pt idx="4">
                  <c:v>2016</c:v>
                </c:pt>
              </c:numCache>
            </c:numRef>
          </c:cat>
          <c:val>
            <c:numRef>
              <c:f>Sheet1!$E$2:$E$6</c:f>
              <c:numCache>
                <c:formatCode>General</c:formatCode>
                <c:ptCount val="5"/>
                <c:pt idx="0">
                  <c:v>600</c:v>
                </c:pt>
                <c:pt idx="1">
                  <c:v>800</c:v>
                </c:pt>
                <c:pt idx="2">
                  <c:v>1500</c:v>
                </c:pt>
                <c:pt idx="3">
                  <c:v>1800</c:v>
                </c:pt>
                <c:pt idx="4">
                  <c:v>2000</c:v>
                </c:pt>
              </c:numCache>
            </c:numRef>
          </c:val>
          <c:smooth val="0"/>
          <c:extLst>
            <c:ext xmlns:c16="http://schemas.microsoft.com/office/drawing/2014/chart" uri="{C3380CC4-5D6E-409C-BE32-E72D297353CC}">
              <c16:uniqueId val="{00000003-1E02-44BF-91A6-934B55BD19E9}"/>
            </c:ext>
          </c:extLst>
        </c:ser>
        <c:ser>
          <c:idx val="4"/>
          <c:order val="4"/>
          <c:tx>
            <c:strRef>
              <c:f>Sheet1!$F$1</c:f>
              <c:strCache>
                <c:ptCount val="1"/>
                <c:pt idx="0">
                  <c:v>Iron</c:v>
                </c:pt>
              </c:strCache>
            </c:strRef>
          </c:tx>
          <c:spPr>
            <a:ln w="28575" cap="rnd">
              <a:solidFill>
                <a:schemeClr val="accent5">
                  <a:lumMod val="40000"/>
                  <a:lumOff val="60000"/>
                </a:schemeClr>
              </a:solidFill>
              <a:round/>
            </a:ln>
            <a:effectLst/>
          </c:spPr>
          <c:marker>
            <c:symbol val="circle"/>
            <c:size val="5"/>
            <c:spPr>
              <a:solidFill>
                <a:srgbClr val="F39C12"/>
              </a:solidFill>
              <a:ln w="9525">
                <a:solidFill>
                  <a:schemeClr val="accent5">
                    <a:lumMod val="40000"/>
                    <a:lumOff val="60000"/>
                  </a:schemeClr>
                </a:solidFill>
              </a:ln>
              <a:effectLst/>
            </c:spPr>
          </c:marker>
          <c:cat>
            <c:numRef>
              <c:f>Sheet1!$A$2:$A$6</c:f>
              <c:numCache>
                <c:formatCode>General</c:formatCode>
                <c:ptCount val="5"/>
                <c:pt idx="0">
                  <c:v>2012</c:v>
                </c:pt>
                <c:pt idx="1">
                  <c:v>2013</c:v>
                </c:pt>
                <c:pt idx="2">
                  <c:v>2014</c:v>
                </c:pt>
                <c:pt idx="3">
                  <c:v>2015</c:v>
                </c:pt>
                <c:pt idx="4">
                  <c:v>2016</c:v>
                </c:pt>
              </c:numCache>
            </c:numRef>
          </c:cat>
          <c:val>
            <c:numRef>
              <c:f>Sheet1!$F$2:$F$6</c:f>
              <c:numCache>
                <c:formatCode>General</c:formatCode>
                <c:ptCount val="5"/>
                <c:pt idx="0">
                  <c:v>800</c:v>
                </c:pt>
                <c:pt idx="1">
                  <c:v>1500</c:v>
                </c:pt>
                <c:pt idx="2">
                  <c:v>2400</c:v>
                </c:pt>
                <c:pt idx="3">
                  <c:v>2500</c:v>
                </c:pt>
                <c:pt idx="4">
                  <c:v>2500</c:v>
                </c:pt>
              </c:numCache>
            </c:numRef>
          </c:val>
          <c:smooth val="0"/>
          <c:extLst>
            <c:ext xmlns:c16="http://schemas.microsoft.com/office/drawing/2014/chart" uri="{C3380CC4-5D6E-409C-BE32-E72D297353CC}">
              <c16:uniqueId val="{00000004-1E02-44BF-91A6-934B55BD19E9}"/>
            </c:ext>
          </c:extLst>
        </c:ser>
        <c:dLbls>
          <c:showLegendKey val="0"/>
          <c:showVal val="0"/>
          <c:showCatName val="0"/>
          <c:showSerName val="0"/>
          <c:showPercent val="0"/>
          <c:showBubbleSize val="0"/>
        </c:dLbls>
        <c:marker val="1"/>
        <c:smooth val="0"/>
        <c:axId val="178832936"/>
        <c:axId val="178833720"/>
      </c:lineChart>
      <c:catAx>
        <c:axId val="178832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78833720"/>
        <c:crosses val="autoZero"/>
        <c:auto val="1"/>
        <c:lblAlgn val="ctr"/>
        <c:lblOffset val="100"/>
        <c:noMultiLvlLbl val="0"/>
      </c:catAx>
      <c:valAx>
        <c:axId val="178833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78832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legend>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0138325475405202E-2"/>
          <c:y val="3.564582087834671E-2"/>
          <c:w val="0.9545063442684828"/>
          <c:h val="0.69441376148123313"/>
        </c:manualLayout>
      </c:layout>
      <c:lineChart>
        <c:grouping val="standard"/>
        <c:varyColors val="0"/>
        <c:ser>
          <c:idx val="0"/>
          <c:order val="0"/>
          <c:tx>
            <c:strRef>
              <c:f>Sheet1!$B$1</c:f>
              <c:strCache>
                <c:ptCount val="1"/>
                <c:pt idx="0">
                  <c:v>Series 1</c:v>
                </c:pt>
              </c:strCache>
            </c:strRef>
          </c:tx>
          <c:spPr>
            <a:ln w="50800" cap="rnd">
              <a:solidFill>
                <a:schemeClr val="accent5"/>
              </a:solidFill>
              <a:round/>
            </a:ln>
            <a:effectLst/>
          </c:spPr>
          <c:marker>
            <c:symbol val="circle"/>
            <c:size val="8"/>
            <c:spPr>
              <a:solidFill>
                <a:schemeClr val="bg1"/>
              </a:solidFill>
              <a:ln w="50800">
                <a:solidFill>
                  <a:schemeClr val="accent5"/>
                </a:solidFill>
              </a:ln>
              <a:effectLst/>
            </c:spPr>
          </c:marker>
          <c:dLbls>
            <c:spPr>
              <a:noFill/>
              <a:ln>
                <a:noFill/>
              </a:ln>
              <a:effectLst/>
            </c:spPr>
            <c:txPr>
              <a:bodyPr rot="0" spcFirstLastPara="1" vertOverflow="ellipsis" vert="horz" wrap="square" anchor="ctr" anchorCtr="1"/>
              <a:lstStyle/>
              <a:p>
                <a:pPr>
                  <a:defRPr sz="1197" b="0" i="0" u="none" strike="noStrike" kern="1200" baseline="0">
                    <a:solidFill>
                      <a:schemeClr val="tx1">
                        <a:lumMod val="75000"/>
                        <a:lumOff val="25000"/>
                      </a:schemeClr>
                    </a:solidFill>
                    <a:latin typeface="+mn-lt"/>
                    <a:ea typeface="+mn-ea"/>
                    <a:cs typeface="+mn-ea"/>
                    <a:sym typeface="+mn-lt"/>
                  </a:defRPr>
                </a:pPr>
                <a:endParaRPr lang="zh-CN"/>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Sheet1!$A$2:$A$11</c:f>
              <c:numCache>
                <c:formatCode>General</c:formatCode>
                <c:ptCount val="10"/>
                <c:pt idx="0">
                  <c:v>2006</c:v>
                </c:pt>
                <c:pt idx="1">
                  <c:v>2007</c:v>
                </c:pt>
                <c:pt idx="2">
                  <c:v>2008</c:v>
                </c:pt>
                <c:pt idx="3">
                  <c:v>2009</c:v>
                </c:pt>
                <c:pt idx="4">
                  <c:v>2010</c:v>
                </c:pt>
                <c:pt idx="5">
                  <c:v>2011</c:v>
                </c:pt>
                <c:pt idx="6">
                  <c:v>2012</c:v>
                </c:pt>
                <c:pt idx="7">
                  <c:v>2013</c:v>
                </c:pt>
                <c:pt idx="8">
                  <c:v>2014</c:v>
                </c:pt>
                <c:pt idx="9">
                  <c:v>2015</c:v>
                </c:pt>
              </c:numCache>
            </c:numRef>
          </c:cat>
          <c:val>
            <c:numRef>
              <c:f>Sheet1!$B$2:$B$11</c:f>
              <c:numCache>
                <c:formatCode>General</c:formatCode>
                <c:ptCount val="10"/>
                <c:pt idx="0">
                  <c:v>7</c:v>
                </c:pt>
                <c:pt idx="1">
                  <c:v>10</c:v>
                </c:pt>
                <c:pt idx="2">
                  <c:v>25</c:v>
                </c:pt>
                <c:pt idx="3">
                  <c:v>20</c:v>
                </c:pt>
                <c:pt idx="4">
                  <c:v>42</c:v>
                </c:pt>
                <c:pt idx="5">
                  <c:v>45</c:v>
                </c:pt>
                <c:pt idx="6">
                  <c:v>50</c:v>
                </c:pt>
                <c:pt idx="7">
                  <c:v>39</c:v>
                </c:pt>
                <c:pt idx="8">
                  <c:v>52</c:v>
                </c:pt>
                <c:pt idx="9">
                  <c:v>58</c:v>
                </c:pt>
              </c:numCache>
            </c:numRef>
          </c:val>
          <c:smooth val="0"/>
          <c:extLst>
            <c:ext xmlns:c16="http://schemas.microsoft.com/office/drawing/2014/chart" uri="{C3380CC4-5D6E-409C-BE32-E72D297353CC}">
              <c16:uniqueId val="{00000000-8E57-463D-AD12-D2C5412E8068}"/>
            </c:ext>
          </c:extLst>
        </c:ser>
        <c:dLbls>
          <c:showLegendKey val="0"/>
          <c:showVal val="0"/>
          <c:showCatName val="0"/>
          <c:showSerName val="0"/>
          <c:showPercent val="0"/>
          <c:showBubbleSize val="0"/>
        </c:dLbls>
        <c:marker val="1"/>
        <c:smooth val="0"/>
        <c:axId val="178834504"/>
        <c:axId val="178831368"/>
      </c:lineChart>
      <c:catAx>
        <c:axId val="17883450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78831368"/>
        <c:crosses val="autoZero"/>
        <c:auto val="1"/>
        <c:lblAlgn val="ctr"/>
        <c:lblOffset val="100"/>
        <c:noMultiLvlLbl val="0"/>
      </c:catAx>
      <c:valAx>
        <c:axId val="178831368"/>
        <c:scaling>
          <c:orientation val="minMax"/>
        </c:scaling>
        <c:delete val="0"/>
        <c:axPos val="l"/>
        <c:majorGridlines>
          <c:spPr>
            <a:ln w="952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ea"/>
                <a:sym typeface="+mn-lt"/>
              </a:defRPr>
            </a:pPr>
            <a:endParaRPr lang="zh-CN"/>
          </a:p>
        </c:txPr>
        <c:crossAx val="178834504"/>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54989518628232E-2"/>
          <c:y val="5.1251556153279899E-2"/>
          <c:w val="0.77951244066535597"/>
          <c:h val="0.83310476432796898"/>
        </c:manualLayout>
      </c:layout>
      <c:barChart>
        <c:barDir val="col"/>
        <c:grouping val="clustered"/>
        <c:varyColors val="0"/>
        <c:ser>
          <c:idx val="0"/>
          <c:order val="0"/>
          <c:tx>
            <c:strRef>
              <c:f>Sheet1!$B$1</c:f>
              <c:strCache>
                <c:ptCount val="1"/>
                <c:pt idx="0">
                  <c:v>Rice</c:v>
                </c:pt>
              </c:strCache>
            </c:strRef>
          </c:tx>
          <c:spPr>
            <a:solidFill>
              <a:schemeClr val="accent5">
                <a:lumMod val="75000"/>
              </a:schemeClr>
            </a:solidFill>
            <a:ln w="9525" cap="flat" cmpd="sng" algn="ctr">
              <a:noFill/>
              <a:round/>
            </a:ln>
            <a:effectLst/>
            <a:sp3d contourW="9525">
              <a:contourClr>
                <a:schemeClr val="accent1"/>
              </a:contourClr>
            </a:sp3d>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ea"/>
                    <a:sym typeface="+mn-lt"/>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Asia</c:v>
                </c:pt>
                <c:pt idx="1">
                  <c:v>Europe</c:v>
                </c:pt>
                <c:pt idx="2">
                  <c:v>US State</c:v>
                </c:pt>
                <c:pt idx="3">
                  <c:v>Africa</c:v>
                </c:pt>
              </c:strCache>
            </c:strRef>
          </c:cat>
          <c:val>
            <c:numRef>
              <c:f>Sheet1!$B$2:$B$5</c:f>
              <c:numCache>
                <c:formatCode>General</c:formatCode>
                <c:ptCount val="4"/>
                <c:pt idx="0">
                  <c:v>5</c:v>
                </c:pt>
                <c:pt idx="1">
                  <c:v>2.5</c:v>
                </c:pt>
                <c:pt idx="2">
                  <c:v>4</c:v>
                </c:pt>
                <c:pt idx="3">
                  <c:v>3.7</c:v>
                </c:pt>
              </c:numCache>
            </c:numRef>
          </c:val>
          <c:extLst>
            <c:ext xmlns:c16="http://schemas.microsoft.com/office/drawing/2014/chart" uri="{C3380CC4-5D6E-409C-BE32-E72D297353CC}">
              <c16:uniqueId val="{00000000-E978-40B7-A2B4-3B3975B35BDE}"/>
            </c:ext>
          </c:extLst>
        </c:ser>
        <c:ser>
          <c:idx val="1"/>
          <c:order val="1"/>
          <c:tx>
            <c:strRef>
              <c:f>Sheet1!$C$1</c:f>
              <c:strCache>
                <c:ptCount val="1"/>
                <c:pt idx="0">
                  <c:v>Wood</c:v>
                </c:pt>
              </c:strCache>
            </c:strRef>
          </c:tx>
          <c:spPr>
            <a:solidFill>
              <a:schemeClr val="accent5"/>
            </a:solidFill>
            <a:ln w="9525" cap="flat" cmpd="sng" algn="ctr">
              <a:noFill/>
              <a:round/>
            </a:ln>
            <a:effectLst/>
            <a:sp3d contourW="9525">
              <a:contourClr>
                <a:schemeClr val="accent2"/>
              </a:contourClr>
            </a:sp3d>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ea"/>
                    <a:sym typeface="+mn-lt"/>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Asia</c:v>
                </c:pt>
                <c:pt idx="1">
                  <c:v>Europe</c:v>
                </c:pt>
                <c:pt idx="2">
                  <c:v>US State</c:v>
                </c:pt>
                <c:pt idx="3">
                  <c:v>Africa</c:v>
                </c:pt>
              </c:strCache>
            </c:strRef>
          </c:cat>
          <c:val>
            <c:numRef>
              <c:f>Sheet1!$C$2:$C$5</c:f>
              <c:numCache>
                <c:formatCode>General</c:formatCode>
                <c:ptCount val="4"/>
                <c:pt idx="0">
                  <c:v>2</c:v>
                </c:pt>
                <c:pt idx="1">
                  <c:v>4.2</c:v>
                </c:pt>
                <c:pt idx="2">
                  <c:v>1.5</c:v>
                </c:pt>
                <c:pt idx="3">
                  <c:v>2.4</c:v>
                </c:pt>
              </c:numCache>
            </c:numRef>
          </c:val>
          <c:extLst>
            <c:ext xmlns:c16="http://schemas.microsoft.com/office/drawing/2014/chart" uri="{C3380CC4-5D6E-409C-BE32-E72D297353CC}">
              <c16:uniqueId val="{00000001-E978-40B7-A2B4-3B3975B35BDE}"/>
            </c:ext>
          </c:extLst>
        </c:ser>
        <c:ser>
          <c:idx val="2"/>
          <c:order val="2"/>
          <c:tx>
            <c:strRef>
              <c:f>Sheet1!$D$1</c:f>
              <c:strCache>
                <c:ptCount val="1"/>
                <c:pt idx="0">
                  <c:v>Fish</c:v>
                </c:pt>
              </c:strCache>
            </c:strRef>
          </c:tx>
          <c:spPr>
            <a:solidFill>
              <a:schemeClr val="accent5">
                <a:lumMod val="60000"/>
                <a:lumOff val="40000"/>
                <a:alpha val="85000"/>
              </a:schemeClr>
            </a:solidFill>
            <a:ln w="9525" cap="flat" cmpd="sng" algn="ctr">
              <a:noFill/>
              <a:round/>
            </a:ln>
            <a:effectLst/>
            <a:sp3d contourW="9525">
              <a:contourClr>
                <a:schemeClr val="accent4"/>
              </a:contourClr>
            </a:sp3d>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ea"/>
                    <a:sym typeface="+mn-lt"/>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Asia</c:v>
                </c:pt>
                <c:pt idx="1">
                  <c:v>Europe</c:v>
                </c:pt>
                <c:pt idx="2">
                  <c:v>US State</c:v>
                </c:pt>
                <c:pt idx="3">
                  <c:v>Africa</c:v>
                </c:pt>
              </c:strCache>
            </c:strRef>
          </c:cat>
          <c:val>
            <c:numRef>
              <c:f>Sheet1!$D$2:$D$5</c:f>
              <c:numCache>
                <c:formatCode>General</c:formatCode>
                <c:ptCount val="4"/>
                <c:pt idx="0">
                  <c:v>3</c:v>
                </c:pt>
                <c:pt idx="1">
                  <c:v>1</c:v>
                </c:pt>
                <c:pt idx="2">
                  <c:v>3.5</c:v>
                </c:pt>
                <c:pt idx="3">
                  <c:v>1.5</c:v>
                </c:pt>
              </c:numCache>
            </c:numRef>
          </c:val>
          <c:extLst>
            <c:ext xmlns:c16="http://schemas.microsoft.com/office/drawing/2014/chart" uri="{C3380CC4-5D6E-409C-BE32-E72D297353CC}">
              <c16:uniqueId val="{00000002-E978-40B7-A2B4-3B3975B35BDE}"/>
            </c:ext>
          </c:extLst>
        </c:ser>
        <c:dLbls>
          <c:showLegendKey val="0"/>
          <c:showVal val="0"/>
          <c:showCatName val="0"/>
          <c:showSerName val="0"/>
          <c:showPercent val="0"/>
          <c:showBubbleSize val="0"/>
        </c:dLbls>
        <c:gapWidth val="65"/>
        <c:axId val="220068968"/>
        <c:axId val="125903440"/>
      </c:barChart>
      <c:catAx>
        <c:axId val="220068968"/>
        <c:scaling>
          <c:orientation val="minMax"/>
        </c:scaling>
        <c:delete val="0"/>
        <c:axPos val="b"/>
        <c:numFmt formatCode="General" sourceLinked="0"/>
        <c:majorTickMark val="none"/>
        <c:minorTickMark val="none"/>
        <c:tickLblPos val="nextTo"/>
        <c:spPr>
          <a:noFill/>
          <a:ln w="19050" cap="flat" cmpd="sng" algn="ctr">
            <a:no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ea"/>
                <a:sym typeface="+mn-lt"/>
              </a:defRPr>
            </a:pPr>
            <a:endParaRPr lang="zh-CN"/>
          </a:p>
        </c:txPr>
        <c:crossAx val="125903440"/>
        <c:crosses val="autoZero"/>
        <c:auto val="1"/>
        <c:lblAlgn val="ctr"/>
        <c:lblOffset val="100"/>
        <c:noMultiLvlLbl val="0"/>
      </c:catAx>
      <c:valAx>
        <c:axId val="125903440"/>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ea"/>
                <a:sym typeface="+mn-lt"/>
              </a:defRPr>
            </a:pPr>
            <a:endParaRPr lang="zh-CN"/>
          </a:p>
        </c:txPr>
        <c:crossAx val="220068968"/>
        <c:crosses val="autoZero"/>
        <c:crossBetween val="between"/>
      </c:valAx>
      <c:spPr>
        <a:noFill/>
        <a:ln>
          <a:noFill/>
        </a:ln>
        <a:effectLst/>
      </c:spPr>
    </c:plotArea>
    <c:legend>
      <c:legendPos val="b"/>
      <c:layout>
        <c:manualLayout>
          <c:xMode val="edge"/>
          <c:yMode val="edge"/>
          <c:x val="0.38666794393211762"/>
          <c:y val="1.0961203848045754E-2"/>
          <c:w val="0.22672441331343141"/>
          <c:h val="7.8559882825978963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ea"/>
              <a:sym typeface="+mn-lt"/>
            </a:defRPr>
          </a:pPr>
          <a:endParaRPr lang="zh-CN"/>
        </a:p>
      </c:txPr>
    </c:legend>
    <c:plotVisOnly val="1"/>
    <c:dispBlanksAs val="zero"/>
    <c:showDLblsOverMax val="0"/>
  </c:chart>
  <c:spPr>
    <a:noFill/>
    <a:ln w="9525" cap="flat" cmpd="sng" algn="ctr">
      <a:noFill/>
      <a:round/>
    </a:ln>
    <a:effectLst/>
  </c:spPr>
  <c:txPr>
    <a:bodyPr/>
    <a:lstStyle/>
    <a:p>
      <a:pPr>
        <a:defRPr>
          <a:latin typeface="+mn-lt"/>
          <a:ea typeface="+mn-ea"/>
          <a:cs typeface="+mn-ea"/>
          <a:sym typeface="+mn-lt"/>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Yearly Sales</a:t>
            </a:r>
          </a:p>
        </c:rich>
      </c:tx>
      <c:overlay val="0"/>
    </c:title>
    <c:autoTitleDeleted val="0"/>
    <c:plotArea>
      <c:layout/>
      <c:lineChart>
        <c:grouping val="standard"/>
        <c:varyColors val="0"/>
        <c:ser>
          <c:idx val="0"/>
          <c:order val="0"/>
          <c:tx>
            <c:strRef>
              <c:f>Sheet1!$B$1</c:f>
              <c:strCache>
                <c:ptCount val="1"/>
                <c:pt idx="0">
                  <c:v>Sales</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Sheet1!$B$2:$B$8</c:f>
              <c:numCache>
                <c:formatCode>General</c:formatCode>
                <c:ptCount val="7"/>
                <c:pt idx="0">
                  <c:v>3.1</c:v>
                </c:pt>
                <c:pt idx="1">
                  <c:v>3.8</c:v>
                </c:pt>
                <c:pt idx="2">
                  <c:v>5.4</c:v>
                </c:pt>
                <c:pt idx="3">
                  <c:v>4.0999999999999996</c:v>
                </c:pt>
                <c:pt idx="4">
                  <c:v>5.5</c:v>
                </c:pt>
                <c:pt idx="5">
                  <c:v>4.9000000000000004</c:v>
                </c:pt>
                <c:pt idx="6">
                  <c:v>9.4</c:v>
                </c:pt>
              </c:numCache>
            </c:numRef>
          </c:val>
          <c:smooth val="0"/>
          <c:extLst>
            <c:ext xmlns:c16="http://schemas.microsoft.com/office/drawing/2014/chart" uri="{C3380CC4-5D6E-409C-BE32-E72D297353CC}">
              <c16:uniqueId val="{00000000-7A66-4123-BA98-3019567204E8}"/>
            </c:ext>
          </c:extLst>
        </c:ser>
        <c:ser>
          <c:idx val="1"/>
          <c:order val="1"/>
          <c:tx>
            <c:strRef>
              <c:f>Sheet1!$C$1</c:f>
              <c:strCache>
                <c:ptCount val="1"/>
                <c:pt idx="0">
                  <c:v>Growth</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Sheet1!$C$2:$C$8</c:f>
              <c:numCache>
                <c:formatCode>General</c:formatCode>
                <c:ptCount val="7"/>
                <c:pt idx="0">
                  <c:v>2.4</c:v>
                </c:pt>
                <c:pt idx="1">
                  <c:v>3.6</c:v>
                </c:pt>
                <c:pt idx="2">
                  <c:v>2.9</c:v>
                </c:pt>
                <c:pt idx="3">
                  <c:v>3.5</c:v>
                </c:pt>
                <c:pt idx="4">
                  <c:v>4</c:v>
                </c:pt>
                <c:pt idx="5">
                  <c:v>5</c:v>
                </c:pt>
                <c:pt idx="6">
                  <c:v>7</c:v>
                </c:pt>
              </c:numCache>
            </c:numRef>
          </c:val>
          <c:smooth val="0"/>
          <c:extLst>
            <c:ext xmlns:c16="http://schemas.microsoft.com/office/drawing/2014/chart" uri="{C3380CC4-5D6E-409C-BE32-E72D297353CC}">
              <c16:uniqueId val="{00000001-7A66-4123-BA98-3019567204E8}"/>
            </c:ext>
          </c:extLst>
        </c:ser>
        <c:dLbls>
          <c:showLegendKey val="0"/>
          <c:showVal val="0"/>
          <c:showCatName val="0"/>
          <c:showSerName val="0"/>
          <c:showPercent val="0"/>
          <c:showBubbleSize val="0"/>
        </c:dLbls>
        <c:marker val="1"/>
        <c:smooth val="0"/>
        <c:axId val="2098028168"/>
        <c:axId val="2098031176"/>
      </c:lineChart>
      <c:catAx>
        <c:axId val="2098028168"/>
        <c:scaling>
          <c:orientation val="minMax"/>
        </c:scaling>
        <c:delete val="0"/>
        <c:axPos val="b"/>
        <c:numFmt formatCode="General" sourceLinked="1"/>
        <c:majorTickMark val="none"/>
        <c:minorTickMark val="none"/>
        <c:tickLblPos val="nextTo"/>
        <c:crossAx val="2098031176"/>
        <c:crosses val="autoZero"/>
        <c:auto val="1"/>
        <c:lblAlgn val="ctr"/>
        <c:lblOffset val="100"/>
        <c:noMultiLvlLbl val="0"/>
      </c:catAx>
      <c:valAx>
        <c:axId val="2098031176"/>
        <c:scaling>
          <c:orientation val="minMax"/>
        </c:scaling>
        <c:delete val="0"/>
        <c:axPos val="l"/>
        <c:majorGridlines/>
        <c:numFmt formatCode="General" sourceLinked="1"/>
        <c:majorTickMark val="none"/>
        <c:minorTickMark val="none"/>
        <c:tickLblPos val="nextTo"/>
        <c:crossAx val="2098028168"/>
        <c:crosses val="autoZero"/>
        <c:crossBetween val="between"/>
      </c:valAx>
    </c:plotArea>
    <c:legend>
      <c:legendPos val="b"/>
      <c:overlay val="0"/>
    </c:legend>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Yearly Sales</a:t>
            </a:r>
          </a:p>
        </c:rich>
      </c:tx>
      <c:overlay val="0"/>
    </c:title>
    <c:autoTitleDeleted val="0"/>
    <c:plotArea>
      <c:layout/>
      <c:lineChart>
        <c:grouping val="standard"/>
        <c:varyColors val="0"/>
        <c:ser>
          <c:idx val="0"/>
          <c:order val="0"/>
          <c:tx>
            <c:strRef>
              <c:f>Sheet1!$B$1</c:f>
              <c:strCache>
                <c:ptCount val="1"/>
                <c:pt idx="0">
                  <c:v>Sales</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Sheet1!$B$2:$B$8</c:f>
              <c:numCache>
                <c:formatCode>General</c:formatCode>
                <c:ptCount val="7"/>
                <c:pt idx="0">
                  <c:v>3.1</c:v>
                </c:pt>
                <c:pt idx="1">
                  <c:v>3.8</c:v>
                </c:pt>
                <c:pt idx="2">
                  <c:v>5.4</c:v>
                </c:pt>
                <c:pt idx="3">
                  <c:v>4.0999999999999996</c:v>
                </c:pt>
                <c:pt idx="4">
                  <c:v>5.5</c:v>
                </c:pt>
                <c:pt idx="5">
                  <c:v>4.9000000000000004</c:v>
                </c:pt>
                <c:pt idx="6">
                  <c:v>9.4</c:v>
                </c:pt>
              </c:numCache>
            </c:numRef>
          </c:val>
          <c:smooth val="0"/>
          <c:extLst>
            <c:ext xmlns:c16="http://schemas.microsoft.com/office/drawing/2014/chart" uri="{C3380CC4-5D6E-409C-BE32-E72D297353CC}">
              <c16:uniqueId val="{00000000-3A48-4DF3-93ED-D76AF9939206}"/>
            </c:ext>
          </c:extLst>
        </c:ser>
        <c:ser>
          <c:idx val="1"/>
          <c:order val="1"/>
          <c:tx>
            <c:strRef>
              <c:f>Sheet1!$C$1</c:f>
              <c:strCache>
                <c:ptCount val="1"/>
                <c:pt idx="0">
                  <c:v>Growth</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Sheet1!$C$2:$C$8</c:f>
              <c:numCache>
                <c:formatCode>General</c:formatCode>
                <c:ptCount val="7"/>
                <c:pt idx="0">
                  <c:v>2.4</c:v>
                </c:pt>
                <c:pt idx="1">
                  <c:v>3.6</c:v>
                </c:pt>
                <c:pt idx="2">
                  <c:v>2.9</c:v>
                </c:pt>
                <c:pt idx="3">
                  <c:v>3.5</c:v>
                </c:pt>
                <c:pt idx="4">
                  <c:v>4</c:v>
                </c:pt>
                <c:pt idx="5">
                  <c:v>5</c:v>
                </c:pt>
                <c:pt idx="6">
                  <c:v>7</c:v>
                </c:pt>
              </c:numCache>
            </c:numRef>
          </c:val>
          <c:smooth val="0"/>
          <c:extLst>
            <c:ext xmlns:c16="http://schemas.microsoft.com/office/drawing/2014/chart" uri="{C3380CC4-5D6E-409C-BE32-E72D297353CC}">
              <c16:uniqueId val="{00000001-3A48-4DF3-93ED-D76AF9939206}"/>
            </c:ext>
          </c:extLst>
        </c:ser>
        <c:dLbls>
          <c:showLegendKey val="0"/>
          <c:showVal val="0"/>
          <c:showCatName val="0"/>
          <c:showSerName val="0"/>
          <c:showPercent val="0"/>
          <c:showBubbleSize val="0"/>
        </c:dLbls>
        <c:marker val="1"/>
        <c:smooth val="0"/>
        <c:axId val="1928092056"/>
        <c:axId val="1928077528"/>
      </c:lineChart>
      <c:catAx>
        <c:axId val="1928092056"/>
        <c:scaling>
          <c:orientation val="minMax"/>
        </c:scaling>
        <c:delete val="0"/>
        <c:axPos val="b"/>
        <c:numFmt formatCode="General" sourceLinked="1"/>
        <c:majorTickMark val="none"/>
        <c:minorTickMark val="none"/>
        <c:tickLblPos val="nextTo"/>
        <c:crossAx val="1928077528"/>
        <c:crosses val="autoZero"/>
        <c:auto val="1"/>
        <c:lblAlgn val="ctr"/>
        <c:lblOffset val="100"/>
        <c:noMultiLvlLbl val="0"/>
      </c:catAx>
      <c:valAx>
        <c:axId val="1928077528"/>
        <c:scaling>
          <c:orientation val="minMax"/>
        </c:scaling>
        <c:delete val="0"/>
        <c:axPos val="l"/>
        <c:majorGridlines/>
        <c:numFmt formatCode="General" sourceLinked="1"/>
        <c:majorTickMark val="none"/>
        <c:minorTickMark val="none"/>
        <c:tickLblPos val="nextTo"/>
        <c:crossAx val="1928092056"/>
        <c:crosses val="autoZero"/>
        <c:crossBetween val="between"/>
      </c:valAx>
    </c:plotArea>
    <c:legend>
      <c:legendPos val="b"/>
      <c:overlay val="0"/>
    </c:legend>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Yearly Sales</a:t>
            </a:r>
          </a:p>
        </c:rich>
      </c:tx>
      <c:overlay val="0"/>
    </c:title>
    <c:autoTitleDeleted val="0"/>
    <c:plotArea>
      <c:layout/>
      <c:lineChart>
        <c:grouping val="standard"/>
        <c:varyColors val="0"/>
        <c:ser>
          <c:idx val="0"/>
          <c:order val="0"/>
          <c:tx>
            <c:strRef>
              <c:f>Sheet1!$B$1</c:f>
              <c:strCache>
                <c:ptCount val="1"/>
                <c:pt idx="0">
                  <c:v>Sales</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Sheet1!$B$2:$B$8</c:f>
              <c:numCache>
                <c:formatCode>General</c:formatCode>
                <c:ptCount val="7"/>
                <c:pt idx="0">
                  <c:v>3.1</c:v>
                </c:pt>
                <c:pt idx="1">
                  <c:v>3.8</c:v>
                </c:pt>
                <c:pt idx="2">
                  <c:v>5.4</c:v>
                </c:pt>
                <c:pt idx="3">
                  <c:v>4.0999999999999996</c:v>
                </c:pt>
                <c:pt idx="4">
                  <c:v>5.5</c:v>
                </c:pt>
                <c:pt idx="5">
                  <c:v>4.9000000000000004</c:v>
                </c:pt>
                <c:pt idx="6">
                  <c:v>9.4</c:v>
                </c:pt>
              </c:numCache>
            </c:numRef>
          </c:val>
          <c:smooth val="0"/>
          <c:extLst>
            <c:ext xmlns:c16="http://schemas.microsoft.com/office/drawing/2014/chart" uri="{C3380CC4-5D6E-409C-BE32-E72D297353CC}">
              <c16:uniqueId val="{00000000-1D02-4833-B6C9-B2789C0C015F}"/>
            </c:ext>
          </c:extLst>
        </c:ser>
        <c:ser>
          <c:idx val="1"/>
          <c:order val="1"/>
          <c:tx>
            <c:strRef>
              <c:f>Sheet1!$C$1</c:f>
              <c:strCache>
                <c:ptCount val="1"/>
                <c:pt idx="0">
                  <c:v>Growth</c:v>
                </c:pt>
              </c:strCache>
            </c:strRef>
          </c:tx>
          <c:cat>
            <c:numRef>
              <c:f>Sheet1!$A$2:$A$8</c:f>
              <c:numCache>
                <c:formatCode>General</c:formatCode>
                <c:ptCount val="7"/>
                <c:pt idx="0">
                  <c:v>2009</c:v>
                </c:pt>
                <c:pt idx="1">
                  <c:v>2010</c:v>
                </c:pt>
                <c:pt idx="2">
                  <c:v>2011</c:v>
                </c:pt>
                <c:pt idx="3">
                  <c:v>2012</c:v>
                </c:pt>
                <c:pt idx="4">
                  <c:v>2013</c:v>
                </c:pt>
                <c:pt idx="5">
                  <c:v>2014</c:v>
                </c:pt>
                <c:pt idx="6">
                  <c:v>2015</c:v>
                </c:pt>
              </c:numCache>
            </c:numRef>
          </c:cat>
          <c:val>
            <c:numRef>
              <c:f>Sheet1!$C$2:$C$8</c:f>
              <c:numCache>
                <c:formatCode>General</c:formatCode>
                <c:ptCount val="7"/>
                <c:pt idx="0">
                  <c:v>2.4</c:v>
                </c:pt>
                <c:pt idx="1">
                  <c:v>3.6</c:v>
                </c:pt>
                <c:pt idx="2">
                  <c:v>2.9</c:v>
                </c:pt>
                <c:pt idx="3">
                  <c:v>3.5</c:v>
                </c:pt>
                <c:pt idx="4">
                  <c:v>4</c:v>
                </c:pt>
                <c:pt idx="5">
                  <c:v>5</c:v>
                </c:pt>
                <c:pt idx="6">
                  <c:v>7</c:v>
                </c:pt>
              </c:numCache>
            </c:numRef>
          </c:val>
          <c:smooth val="0"/>
          <c:extLst>
            <c:ext xmlns:c16="http://schemas.microsoft.com/office/drawing/2014/chart" uri="{C3380CC4-5D6E-409C-BE32-E72D297353CC}">
              <c16:uniqueId val="{00000001-1D02-4833-B6C9-B2789C0C015F}"/>
            </c:ext>
          </c:extLst>
        </c:ser>
        <c:dLbls>
          <c:showLegendKey val="0"/>
          <c:showVal val="0"/>
          <c:showCatName val="0"/>
          <c:showSerName val="0"/>
          <c:showPercent val="0"/>
          <c:showBubbleSize val="0"/>
        </c:dLbls>
        <c:marker val="1"/>
        <c:smooth val="0"/>
        <c:axId val="1927864680"/>
        <c:axId val="1927862600"/>
      </c:lineChart>
      <c:catAx>
        <c:axId val="1927864680"/>
        <c:scaling>
          <c:orientation val="minMax"/>
        </c:scaling>
        <c:delete val="0"/>
        <c:axPos val="b"/>
        <c:numFmt formatCode="General" sourceLinked="1"/>
        <c:majorTickMark val="none"/>
        <c:minorTickMark val="none"/>
        <c:tickLblPos val="nextTo"/>
        <c:crossAx val="1927862600"/>
        <c:crosses val="autoZero"/>
        <c:auto val="1"/>
        <c:lblAlgn val="ctr"/>
        <c:lblOffset val="100"/>
        <c:noMultiLvlLbl val="0"/>
      </c:catAx>
      <c:valAx>
        <c:axId val="1927862600"/>
        <c:scaling>
          <c:orientation val="minMax"/>
        </c:scaling>
        <c:delete val="0"/>
        <c:axPos val="l"/>
        <c:majorGridlines/>
        <c:numFmt formatCode="General" sourceLinked="1"/>
        <c:majorTickMark val="none"/>
        <c:minorTickMark val="none"/>
        <c:tickLblPos val="nextTo"/>
        <c:crossAx val="1927864680"/>
        <c:crosses val="autoZero"/>
        <c:crossBetween val="between"/>
      </c:valAx>
    </c:plotArea>
    <c:legend>
      <c:legendPos val="b"/>
      <c:overlay val="0"/>
    </c:legend>
    <c:plotVisOnly val="1"/>
    <c:dispBlanksAs val="gap"/>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c:v>
                </c:pt>
                <c:pt idx="1">
                  <c:v>37408</c:v>
                </c:pt>
              </c:numCache>
            </c:num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35CC-4B21-902D-0BDBA779AB79}"/>
            </c:ext>
          </c:extLst>
        </c:ser>
        <c:ser>
          <c:idx val="1"/>
          <c:order val="1"/>
          <c:tx>
            <c:strRef>
              <c:f>Sheet1!$C$1</c:f>
              <c:strCache>
                <c:ptCount val="1"/>
                <c:pt idx="0">
                  <c:v>Series 3</c:v>
                </c:pt>
              </c:strCache>
            </c:strRef>
          </c:tx>
          <c:invertIfNegative val="0"/>
          <c:cat>
            <c:numRef>
              <c:f>Sheet1!$A$2:$A$3</c:f>
              <c:numCache>
                <c:formatCode>m/d/yy</c:formatCode>
                <c:ptCount val="2"/>
                <c:pt idx="0">
                  <c:v>37377</c:v>
                </c:pt>
                <c:pt idx="1">
                  <c:v>37408</c:v>
                </c:pt>
              </c:numCache>
            </c:numRef>
          </c:cat>
          <c:val>
            <c:numRef>
              <c:f>Sheet1!$C$2:$C$3</c:f>
              <c:numCache>
                <c:formatCode>General</c:formatCode>
                <c:ptCount val="2"/>
                <c:pt idx="0">
                  <c:v>25</c:v>
                </c:pt>
                <c:pt idx="1">
                  <c:v>45</c:v>
                </c:pt>
              </c:numCache>
            </c:numRef>
          </c:val>
          <c:extLst>
            <c:ext xmlns:c16="http://schemas.microsoft.com/office/drawing/2014/chart" uri="{C3380CC4-5D6E-409C-BE32-E72D297353CC}">
              <c16:uniqueId val="{00000001-35CC-4B21-902D-0BDBA779AB79}"/>
            </c:ext>
          </c:extLst>
        </c:ser>
        <c:ser>
          <c:idx val="2"/>
          <c:order val="2"/>
          <c:tx>
            <c:strRef>
              <c:f>Sheet1!$D$1</c:f>
              <c:strCache>
                <c:ptCount val="1"/>
                <c:pt idx="0">
                  <c:v>Series 2</c:v>
                </c:pt>
              </c:strCache>
            </c:strRef>
          </c:tx>
          <c:invertIfNegative val="0"/>
          <c:cat>
            <c:numRef>
              <c:f>Sheet1!$A$2:$A$3</c:f>
              <c:numCache>
                <c:formatCode>m/d/yy</c:formatCode>
                <c:ptCount val="2"/>
                <c:pt idx="0">
                  <c:v>37377</c:v>
                </c:pt>
                <c:pt idx="1">
                  <c:v>37408</c:v>
                </c:pt>
              </c:numCache>
            </c:numRef>
          </c:cat>
          <c:val>
            <c:numRef>
              <c:f>Sheet1!$D$2:$D$3</c:f>
              <c:numCache>
                <c:formatCode>General</c:formatCode>
                <c:ptCount val="2"/>
                <c:pt idx="0">
                  <c:v>22</c:v>
                </c:pt>
                <c:pt idx="1">
                  <c:v>12</c:v>
                </c:pt>
              </c:numCache>
            </c:numRef>
          </c:val>
          <c:extLst>
            <c:ext xmlns:c16="http://schemas.microsoft.com/office/drawing/2014/chart" uri="{C3380CC4-5D6E-409C-BE32-E72D297353CC}">
              <c16:uniqueId val="{00000002-35CC-4B21-902D-0BDBA779AB79}"/>
            </c:ext>
          </c:extLst>
        </c:ser>
        <c:ser>
          <c:idx val="3"/>
          <c:order val="3"/>
          <c:tx>
            <c:strRef>
              <c:f>Sheet1!$E$1</c:f>
              <c:strCache>
                <c:ptCount val="1"/>
                <c:pt idx="0">
                  <c:v>Series 4</c:v>
                </c:pt>
              </c:strCache>
            </c:strRef>
          </c:tx>
          <c:invertIfNegative val="0"/>
          <c:cat>
            <c:numRef>
              <c:f>Sheet1!$A$2:$A$3</c:f>
              <c:numCache>
                <c:formatCode>m/d/yy</c:formatCode>
                <c:ptCount val="2"/>
                <c:pt idx="0">
                  <c:v>37377</c:v>
                </c:pt>
                <c:pt idx="1">
                  <c:v>37408</c:v>
                </c:pt>
              </c:numCache>
            </c:numRef>
          </c:cat>
          <c:val>
            <c:numRef>
              <c:f>Sheet1!$E$2:$E$3</c:f>
              <c:numCache>
                <c:formatCode>General</c:formatCode>
                <c:ptCount val="2"/>
                <c:pt idx="0">
                  <c:v>18</c:v>
                </c:pt>
                <c:pt idx="1">
                  <c:v>12</c:v>
                </c:pt>
              </c:numCache>
            </c:numRef>
          </c:val>
          <c:extLst>
            <c:ext xmlns:c16="http://schemas.microsoft.com/office/drawing/2014/chart" uri="{C3380CC4-5D6E-409C-BE32-E72D297353CC}">
              <c16:uniqueId val="{00000003-35CC-4B21-902D-0BDBA779AB79}"/>
            </c:ext>
          </c:extLst>
        </c:ser>
        <c:dLbls>
          <c:showLegendKey val="0"/>
          <c:showVal val="0"/>
          <c:showCatName val="0"/>
          <c:showSerName val="0"/>
          <c:showPercent val="0"/>
          <c:showBubbleSize val="0"/>
        </c:dLbls>
        <c:gapWidth val="150"/>
        <c:axId val="1911872744"/>
        <c:axId val="-2068889800"/>
      </c:barChart>
      <c:dateAx>
        <c:axId val="1911872744"/>
        <c:scaling>
          <c:orientation val="minMax"/>
        </c:scaling>
        <c:delete val="0"/>
        <c:axPos val="b"/>
        <c:numFmt formatCode="m/d/yyyy" sourceLinked="0"/>
        <c:majorTickMark val="out"/>
        <c:minorTickMark val="none"/>
        <c:tickLblPos val="nextTo"/>
        <c:txPr>
          <a:bodyPr rot="0" vert="horz"/>
          <a:lstStyle/>
          <a:p>
            <a:pPr>
              <a:defRPr/>
            </a:pPr>
            <a:endParaRPr lang="zh-CN"/>
          </a:p>
        </c:txPr>
        <c:crossAx val="-2068889800"/>
        <c:crosses val="autoZero"/>
        <c:auto val="1"/>
        <c:lblOffset val="100"/>
        <c:baseTimeUnit val="months"/>
      </c:dateAx>
      <c:valAx>
        <c:axId val="-2068889800"/>
        <c:scaling>
          <c:orientation val="minMax"/>
          <c:max val="50"/>
        </c:scaling>
        <c:delete val="0"/>
        <c:axPos val="l"/>
        <c:majorGridlines/>
        <c:numFmt formatCode="General" sourceLinked="1"/>
        <c:majorTickMark val="out"/>
        <c:minorTickMark val="none"/>
        <c:tickLblPos val="nextTo"/>
        <c:crossAx val="1911872744"/>
        <c:crosses val="autoZero"/>
        <c:crossBetween val="between"/>
      </c:valAx>
    </c:plotArea>
    <c:plotVisOnly val="1"/>
    <c:dispBlanksAs val="zero"/>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0"/>
    <c:plotArea>
      <c:layout/>
      <c:barChart>
        <c:barDir val="col"/>
        <c:grouping val="clustered"/>
        <c:varyColors val="0"/>
        <c:ser>
          <c:idx val="0"/>
          <c:order val="0"/>
          <c:tx>
            <c:strRef>
              <c:f>Sheet1!$B$1</c:f>
              <c:strCache>
                <c:ptCount val="1"/>
                <c:pt idx="0">
                  <c:v>Series 1</c:v>
                </c:pt>
              </c:strCache>
            </c:strRef>
          </c:tx>
          <c:invertIfNegative val="0"/>
          <c:cat>
            <c:numRef>
              <c:f>Sheet1!$A$2:$A$3</c:f>
              <c:numCache>
                <c:formatCode>m/d/yy</c:formatCode>
                <c:ptCount val="2"/>
                <c:pt idx="0">
                  <c:v>37377</c:v>
                </c:pt>
                <c:pt idx="1">
                  <c:v>37408</c:v>
                </c:pt>
              </c:numCache>
            </c:numRef>
          </c:cat>
          <c:val>
            <c:numRef>
              <c:f>Sheet1!$B$2:$B$3</c:f>
              <c:numCache>
                <c:formatCode>General</c:formatCode>
                <c:ptCount val="2"/>
                <c:pt idx="0">
                  <c:v>32</c:v>
                </c:pt>
                <c:pt idx="1">
                  <c:v>32</c:v>
                </c:pt>
              </c:numCache>
            </c:numRef>
          </c:val>
          <c:extLst>
            <c:ext xmlns:c16="http://schemas.microsoft.com/office/drawing/2014/chart" uri="{C3380CC4-5D6E-409C-BE32-E72D297353CC}">
              <c16:uniqueId val="{00000000-77F3-408C-B216-DEB9CB261A28}"/>
            </c:ext>
          </c:extLst>
        </c:ser>
        <c:ser>
          <c:idx val="1"/>
          <c:order val="1"/>
          <c:tx>
            <c:strRef>
              <c:f>Sheet1!$C$1</c:f>
              <c:strCache>
                <c:ptCount val="1"/>
                <c:pt idx="0">
                  <c:v>Series 3</c:v>
                </c:pt>
              </c:strCache>
            </c:strRef>
          </c:tx>
          <c:invertIfNegative val="0"/>
          <c:cat>
            <c:numRef>
              <c:f>Sheet1!$A$2:$A$3</c:f>
              <c:numCache>
                <c:formatCode>m/d/yy</c:formatCode>
                <c:ptCount val="2"/>
                <c:pt idx="0">
                  <c:v>37377</c:v>
                </c:pt>
                <c:pt idx="1">
                  <c:v>37408</c:v>
                </c:pt>
              </c:numCache>
            </c:numRef>
          </c:cat>
          <c:val>
            <c:numRef>
              <c:f>Sheet1!$C$2:$C$3</c:f>
              <c:numCache>
                <c:formatCode>General</c:formatCode>
                <c:ptCount val="2"/>
                <c:pt idx="0">
                  <c:v>25</c:v>
                </c:pt>
                <c:pt idx="1">
                  <c:v>45</c:v>
                </c:pt>
              </c:numCache>
            </c:numRef>
          </c:val>
          <c:extLst>
            <c:ext xmlns:c16="http://schemas.microsoft.com/office/drawing/2014/chart" uri="{C3380CC4-5D6E-409C-BE32-E72D297353CC}">
              <c16:uniqueId val="{00000001-77F3-408C-B216-DEB9CB261A28}"/>
            </c:ext>
          </c:extLst>
        </c:ser>
        <c:ser>
          <c:idx val="2"/>
          <c:order val="2"/>
          <c:tx>
            <c:strRef>
              <c:f>Sheet1!$D$1</c:f>
              <c:strCache>
                <c:ptCount val="1"/>
                <c:pt idx="0">
                  <c:v>Series 2</c:v>
                </c:pt>
              </c:strCache>
            </c:strRef>
          </c:tx>
          <c:invertIfNegative val="0"/>
          <c:cat>
            <c:numRef>
              <c:f>Sheet1!$A$2:$A$3</c:f>
              <c:numCache>
                <c:formatCode>m/d/yy</c:formatCode>
                <c:ptCount val="2"/>
                <c:pt idx="0">
                  <c:v>37377</c:v>
                </c:pt>
                <c:pt idx="1">
                  <c:v>37408</c:v>
                </c:pt>
              </c:numCache>
            </c:numRef>
          </c:cat>
          <c:val>
            <c:numRef>
              <c:f>Sheet1!$D$2:$D$3</c:f>
              <c:numCache>
                <c:formatCode>General</c:formatCode>
                <c:ptCount val="2"/>
                <c:pt idx="0">
                  <c:v>22</c:v>
                </c:pt>
                <c:pt idx="1">
                  <c:v>12</c:v>
                </c:pt>
              </c:numCache>
            </c:numRef>
          </c:val>
          <c:extLst>
            <c:ext xmlns:c16="http://schemas.microsoft.com/office/drawing/2014/chart" uri="{C3380CC4-5D6E-409C-BE32-E72D297353CC}">
              <c16:uniqueId val="{00000002-77F3-408C-B216-DEB9CB261A28}"/>
            </c:ext>
          </c:extLst>
        </c:ser>
        <c:ser>
          <c:idx val="3"/>
          <c:order val="3"/>
          <c:tx>
            <c:strRef>
              <c:f>Sheet1!$E$1</c:f>
              <c:strCache>
                <c:ptCount val="1"/>
                <c:pt idx="0">
                  <c:v>Series 4</c:v>
                </c:pt>
              </c:strCache>
            </c:strRef>
          </c:tx>
          <c:invertIfNegative val="0"/>
          <c:cat>
            <c:numRef>
              <c:f>Sheet1!$A$2:$A$3</c:f>
              <c:numCache>
                <c:formatCode>m/d/yy</c:formatCode>
                <c:ptCount val="2"/>
                <c:pt idx="0">
                  <c:v>37377</c:v>
                </c:pt>
                <c:pt idx="1">
                  <c:v>37408</c:v>
                </c:pt>
              </c:numCache>
            </c:numRef>
          </c:cat>
          <c:val>
            <c:numRef>
              <c:f>Sheet1!$E$2:$E$3</c:f>
              <c:numCache>
                <c:formatCode>General</c:formatCode>
                <c:ptCount val="2"/>
                <c:pt idx="0">
                  <c:v>18</c:v>
                </c:pt>
                <c:pt idx="1">
                  <c:v>12</c:v>
                </c:pt>
              </c:numCache>
            </c:numRef>
          </c:val>
          <c:extLst>
            <c:ext xmlns:c16="http://schemas.microsoft.com/office/drawing/2014/chart" uri="{C3380CC4-5D6E-409C-BE32-E72D297353CC}">
              <c16:uniqueId val="{00000003-77F3-408C-B216-DEB9CB261A28}"/>
            </c:ext>
          </c:extLst>
        </c:ser>
        <c:dLbls>
          <c:showLegendKey val="0"/>
          <c:showVal val="0"/>
          <c:showCatName val="0"/>
          <c:showSerName val="0"/>
          <c:showPercent val="0"/>
          <c:showBubbleSize val="0"/>
        </c:dLbls>
        <c:gapWidth val="150"/>
        <c:axId val="-2069845464"/>
        <c:axId val="-2068931448"/>
      </c:barChart>
      <c:dateAx>
        <c:axId val="-2069845464"/>
        <c:scaling>
          <c:orientation val="minMax"/>
        </c:scaling>
        <c:delete val="0"/>
        <c:axPos val="b"/>
        <c:numFmt formatCode="m/d/yyyy" sourceLinked="0"/>
        <c:majorTickMark val="out"/>
        <c:minorTickMark val="none"/>
        <c:tickLblPos val="nextTo"/>
        <c:txPr>
          <a:bodyPr rot="0" vert="horz"/>
          <a:lstStyle/>
          <a:p>
            <a:pPr>
              <a:defRPr/>
            </a:pPr>
            <a:endParaRPr lang="zh-CN"/>
          </a:p>
        </c:txPr>
        <c:crossAx val="-2068931448"/>
        <c:crosses val="autoZero"/>
        <c:auto val="1"/>
        <c:lblOffset val="100"/>
        <c:baseTimeUnit val="months"/>
      </c:dateAx>
      <c:valAx>
        <c:axId val="-2068931448"/>
        <c:scaling>
          <c:orientation val="minMax"/>
          <c:max val="50"/>
        </c:scaling>
        <c:delete val="0"/>
        <c:axPos val="l"/>
        <c:majorGridlines/>
        <c:numFmt formatCode="General" sourceLinked="1"/>
        <c:majorTickMark val="out"/>
        <c:minorTickMark val="none"/>
        <c:tickLblPos val="nextTo"/>
        <c:crossAx val="-2069845464"/>
        <c:crosses val="autoZero"/>
        <c:crossBetween val="between"/>
      </c:valAx>
    </c:plotArea>
    <c:plotVisOnly val="1"/>
    <c:dispBlanksAs val="zero"/>
    <c:showDLblsOverMax val="0"/>
  </c:chart>
  <c:txPr>
    <a:bodyPr/>
    <a:lstStyle/>
    <a:p>
      <a:pPr>
        <a:defRPr sz="1800">
          <a:latin typeface="+mn-lt"/>
          <a:ea typeface="+mn-ea"/>
          <a:cs typeface="+mn-ea"/>
          <a:sym typeface="+mn-lt"/>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jp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9E29FD-5CB0-43B2-8DE4-7A81EECF5A0B}" type="datetimeFigureOut">
              <a:rPr lang="zh-CN" altLang="en-US" smtClean="0"/>
              <a:t>2019/4/6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2CAD8-F91A-409A-B778-AA74111763F6}" type="slidenum">
              <a:rPr lang="zh-CN" altLang="en-US" smtClean="0"/>
              <a:t>‹#›</a:t>
            </a:fld>
            <a:endParaRPr lang="zh-CN" altLang="en-US"/>
          </a:p>
        </p:txBody>
      </p:sp>
    </p:spTree>
    <p:extLst>
      <p:ext uri="{BB962C8B-B14F-4D97-AF65-F5344CB8AC3E}">
        <p14:creationId xmlns:p14="http://schemas.microsoft.com/office/powerpoint/2010/main" val="3544031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86050" y="514350"/>
            <a:ext cx="4573588" cy="25717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dirty="0"/>
              <a:t>My First Template</a:t>
            </a:r>
          </a:p>
        </p:txBody>
      </p:sp>
    </p:spTree>
    <p:extLst>
      <p:ext uri="{BB962C8B-B14F-4D97-AF65-F5344CB8AC3E}">
        <p14:creationId xmlns:p14="http://schemas.microsoft.com/office/powerpoint/2010/main" val="3708494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10</a:t>
            </a:fld>
            <a:endParaRPr lang="zh-CN" altLang="en-US"/>
          </a:p>
        </p:txBody>
      </p:sp>
    </p:spTree>
    <p:extLst>
      <p:ext uri="{BB962C8B-B14F-4D97-AF65-F5344CB8AC3E}">
        <p14:creationId xmlns:p14="http://schemas.microsoft.com/office/powerpoint/2010/main" val="3588171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11</a:t>
            </a:fld>
            <a:endParaRPr lang="zh-CN" altLang="en-US"/>
          </a:p>
        </p:txBody>
      </p:sp>
    </p:spTree>
    <p:extLst>
      <p:ext uri="{BB962C8B-B14F-4D97-AF65-F5344CB8AC3E}">
        <p14:creationId xmlns:p14="http://schemas.microsoft.com/office/powerpoint/2010/main" val="124296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12</a:t>
            </a:fld>
            <a:endParaRPr lang="zh-CN" altLang="en-US"/>
          </a:p>
        </p:txBody>
      </p:sp>
    </p:spTree>
    <p:extLst>
      <p:ext uri="{BB962C8B-B14F-4D97-AF65-F5344CB8AC3E}">
        <p14:creationId xmlns:p14="http://schemas.microsoft.com/office/powerpoint/2010/main" val="39766059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13</a:t>
            </a:fld>
            <a:endParaRPr lang="zh-CN" altLang="en-US"/>
          </a:p>
        </p:txBody>
      </p:sp>
    </p:spTree>
    <p:extLst>
      <p:ext uri="{BB962C8B-B14F-4D97-AF65-F5344CB8AC3E}">
        <p14:creationId xmlns:p14="http://schemas.microsoft.com/office/powerpoint/2010/main" val="1358163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14</a:t>
            </a:fld>
            <a:endParaRPr lang="zh-CN" altLang="en-US"/>
          </a:p>
        </p:txBody>
      </p:sp>
    </p:spTree>
    <p:extLst>
      <p:ext uri="{BB962C8B-B14F-4D97-AF65-F5344CB8AC3E}">
        <p14:creationId xmlns:p14="http://schemas.microsoft.com/office/powerpoint/2010/main" val="39813993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15</a:t>
            </a:fld>
            <a:endParaRPr lang="zh-CN" altLang="en-US"/>
          </a:p>
        </p:txBody>
      </p:sp>
    </p:spTree>
    <p:extLst>
      <p:ext uri="{BB962C8B-B14F-4D97-AF65-F5344CB8AC3E}">
        <p14:creationId xmlns:p14="http://schemas.microsoft.com/office/powerpoint/2010/main" val="760906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16</a:t>
            </a:fld>
            <a:endParaRPr lang="zh-CN" altLang="en-US"/>
          </a:p>
        </p:txBody>
      </p:sp>
    </p:spTree>
    <p:extLst>
      <p:ext uri="{BB962C8B-B14F-4D97-AF65-F5344CB8AC3E}">
        <p14:creationId xmlns:p14="http://schemas.microsoft.com/office/powerpoint/2010/main" val="20331754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17</a:t>
            </a:fld>
            <a:endParaRPr lang="zh-CN" altLang="en-US"/>
          </a:p>
        </p:txBody>
      </p:sp>
    </p:spTree>
    <p:extLst>
      <p:ext uri="{BB962C8B-B14F-4D97-AF65-F5344CB8AC3E}">
        <p14:creationId xmlns:p14="http://schemas.microsoft.com/office/powerpoint/2010/main" val="16189154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18</a:t>
            </a:fld>
            <a:endParaRPr lang="zh-CN" altLang="en-US"/>
          </a:p>
        </p:txBody>
      </p:sp>
    </p:spTree>
    <p:extLst>
      <p:ext uri="{BB962C8B-B14F-4D97-AF65-F5344CB8AC3E}">
        <p14:creationId xmlns:p14="http://schemas.microsoft.com/office/powerpoint/2010/main" val="731852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19</a:t>
            </a:fld>
            <a:endParaRPr lang="zh-CN" altLang="en-US"/>
          </a:p>
        </p:txBody>
      </p:sp>
    </p:spTree>
    <p:extLst>
      <p:ext uri="{BB962C8B-B14F-4D97-AF65-F5344CB8AC3E}">
        <p14:creationId xmlns:p14="http://schemas.microsoft.com/office/powerpoint/2010/main" val="4118823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0C396F7-F700-4236-B7AD-BC65ED1DADF0}" type="slidenum">
              <a:rPr lang="zh-CN" altLang="en-US" smtClean="0"/>
              <a:t>2</a:t>
            </a:fld>
            <a:endParaRPr lang="zh-CN" altLang="en-US"/>
          </a:p>
        </p:txBody>
      </p:sp>
    </p:spTree>
    <p:extLst>
      <p:ext uri="{BB962C8B-B14F-4D97-AF65-F5344CB8AC3E}">
        <p14:creationId xmlns:p14="http://schemas.microsoft.com/office/powerpoint/2010/main" val="5074443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20</a:t>
            </a:fld>
            <a:endParaRPr lang="zh-CN" altLang="en-US"/>
          </a:p>
        </p:txBody>
      </p:sp>
    </p:spTree>
    <p:extLst>
      <p:ext uri="{BB962C8B-B14F-4D97-AF65-F5344CB8AC3E}">
        <p14:creationId xmlns:p14="http://schemas.microsoft.com/office/powerpoint/2010/main" val="18430493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21</a:t>
            </a:fld>
            <a:endParaRPr lang="zh-CN" altLang="en-US"/>
          </a:p>
        </p:txBody>
      </p:sp>
    </p:spTree>
    <p:extLst>
      <p:ext uri="{BB962C8B-B14F-4D97-AF65-F5344CB8AC3E}">
        <p14:creationId xmlns:p14="http://schemas.microsoft.com/office/powerpoint/2010/main" val="485932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FF1102C-FAD4-459D-8C7A-106E6431C5A1}" type="slidenum">
              <a:rPr lang="zh-CN" altLang="en-US" smtClean="0"/>
              <a:t>22</a:t>
            </a:fld>
            <a:endParaRPr lang="zh-CN" altLang="en-US"/>
          </a:p>
        </p:txBody>
      </p:sp>
    </p:spTree>
    <p:extLst>
      <p:ext uri="{BB962C8B-B14F-4D97-AF65-F5344CB8AC3E}">
        <p14:creationId xmlns:p14="http://schemas.microsoft.com/office/powerpoint/2010/main" val="35064055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869645-561F-47F0-9357-72E27DD8C3BF}" type="slidenum">
              <a:rPr lang="zh-CN" altLang="en-US" smtClean="0"/>
              <a:pPr/>
              <a:t>23</a:t>
            </a:fld>
            <a:endParaRPr lang="zh-CN" altLang="en-US"/>
          </a:p>
        </p:txBody>
      </p:sp>
    </p:spTree>
    <p:extLst>
      <p:ext uri="{BB962C8B-B14F-4D97-AF65-F5344CB8AC3E}">
        <p14:creationId xmlns:p14="http://schemas.microsoft.com/office/powerpoint/2010/main" val="23874177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CBF1D2-CFD4-48A9-9E6B-ED080029010B}" type="slidenum">
              <a:rPr lang="zh-CN" altLang="en-US" smtClean="0"/>
              <a:t>24</a:t>
            </a:fld>
            <a:endParaRPr lang="zh-CN" altLang="en-US"/>
          </a:p>
        </p:txBody>
      </p:sp>
    </p:spTree>
    <p:extLst>
      <p:ext uri="{BB962C8B-B14F-4D97-AF65-F5344CB8AC3E}">
        <p14:creationId xmlns:p14="http://schemas.microsoft.com/office/powerpoint/2010/main" val="1409215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5E5B46D-C0D5-427F-A599-A8625B7BEFA1}" type="slidenum">
              <a:rPr lang="zh-CN" altLang="en-US" smtClean="0"/>
              <a:t>25</a:t>
            </a:fld>
            <a:endParaRPr lang="zh-CN" altLang="en-US"/>
          </a:p>
        </p:txBody>
      </p:sp>
    </p:spTree>
    <p:extLst>
      <p:ext uri="{BB962C8B-B14F-4D97-AF65-F5344CB8AC3E}">
        <p14:creationId xmlns:p14="http://schemas.microsoft.com/office/powerpoint/2010/main" val="1413467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3</a:t>
            </a:fld>
            <a:endParaRPr lang="zh-CN" altLang="en-US"/>
          </a:p>
        </p:txBody>
      </p:sp>
    </p:spTree>
    <p:extLst>
      <p:ext uri="{BB962C8B-B14F-4D97-AF65-F5344CB8AC3E}">
        <p14:creationId xmlns:p14="http://schemas.microsoft.com/office/powerpoint/2010/main" val="4046814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4</a:t>
            </a:fld>
            <a:endParaRPr lang="zh-CN" altLang="en-US"/>
          </a:p>
        </p:txBody>
      </p:sp>
    </p:spTree>
    <p:extLst>
      <p:ext uri="{BB962C8B-B14F-4D97-AF65-F5344CB8AC3E}">
        <p14:creationId xmlns:p14="http://schemas.microsoft.com/office/powerpoint/2010/main" val="1017178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5</a:t>
            </a:fld>
            <a:endParaRPr lang="zh-CN" altLang="en-US"/>
          </a:p>
        </p:txBody>
      </p:sp>
    </p:spTree>
    <p:extLst>
      <p:ext uri="{BB962C8B-B14F-4D97-AF65-F5344CB8AC3E}">
        <p14:creationId xmlns:p14="http://schemas.microsoft.com/office/powerpoint/2010/main" val="3495083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6</a:t>
            </a:fld>
            <a:endParaRPr lang="zh-CN" altLang="en-US"/>
          </a:p>
        </p:txBody>
      </p:sp>
    </p:spTree>
    <p:extLst>
      <p:ext uri="{BB962C8B-B14F-4D97-AF65-F5344CB8AC3E}">
        <p14:creationId xmlns:p14="http://schemas.microsoft.com/office/powerpoint/2010/main" val="310114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7</a:t>
            </a:fld>
            <a:endParaRPr lang="zh-CN" altLang="en-US"/>
          </a:p>
        </p:txBody>
      </p:sp>
    </p:spTree>
    <p:extLst>
      <p:ext uri="{BB962C8B-B14F-4D97-AF65-F5344CB8AC3E}">
        <p14:creationId xmlns:p14="http://schemas.microsoft.com/office/powerpoint/2010/main" val="29363846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8</a:t>
            </a:fld>
            <a:endParaRPr lang="zh-CN" altLang="en-US"/>
          </a:p>
        </p:txBody>
      </p:sp>
    </p:spTree>
    <p:extLst>
      <p:ext uri="{BB962C8B-B14F-4D97-AF65-F5344CB8AC3E}">
        <p14:creationId xmlns:p14="http://schemas.microsoft.com/office/powerpoint/2010/main" val="2809942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DEB1757-8956-4EB9-A61B-2BB94BC071D8}" type="slidenum">
              <a:rPr lang="zh-CN" altLang="en-US" smtClean="0"/>
              <a:t>9</a:t>
            </a:fld>
            <a:endParaRPr lang="zh-CN" altLang="en-US"/>
          </a:p>
        </p:txBody>
      </p:sp>
    </p:spTree>
    <p:extLst>
      <p:ext uri="{BB962C8B-B14F-4D97-AF65-F5344CB8AC3E}">
        <p14:creationId xmlns:p14="http://schemas.microsoft.com/office/powerpoint/2010/main" val="1814774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9E6307-B339-4BB6-917D-3C23473274C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2072071-EDC3-4497-9CF5-D380D82635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60F51E2-6110-42B6-AD1C-2A061E700915}"/>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0FB077BF-E70D-46F2-806A-019D5E9D85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90F3DE-A7B7-4C33-862E-179405C3ACF5}"/>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253811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DF56CA-60B2-41D2-9BC1-9F491180B7C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D036413-0D1F-49C6-ABC3-E88B00AA9D1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90967AC-5B2E-4CE5-B02B-28F41E919F81}"/>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8E7432D6-B28E-4415-90A8-1491910D2A2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FD1B169-DE41-4C59-B264-6376E14F05E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96725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F2B3E7E-5BF0-4A59-8E75-85A611782CBE}"/>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8194D29-58BB-4975-B376-EF1A5BC29E8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808C711-39DA-4EF0-8F62-5B958554AD3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E334A974-65FE-4464-B01A-02E8F7EFEA5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120632-8296-4676-AD40-600AE63B59EE}"/>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8853888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Main Title+ SubTitle+Numb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6181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EF77EB-7B1C-4797-B807-1B765A21622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F7EB334-C061-42FA-A5AE-07BFA35371E8}"/>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147535A-CA5C-4FEB-8741-595DAEBF8813}"/>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0E5168A3-DC42-4431-B2A4-33DDF8F9422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8EB0B5-8941-4C75-B707-5940D44EDB0D}"/>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674546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05127F-20D8-4068-878F-48890575BF3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B98F518-0D22-4132-8C68-ED1D54680E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A1F2D2F-B897-46FD-A83C-A03ED06B7A11}"/>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BE6671F4-D60B-47B4-BB35-3100C47437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E45399D-A2E8-4CAD-B3BB-26E911D8EAC7}"/>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880927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4A8BC-975A-4B24-8DA5-BFD4085B51A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B4331B-1258-49A7-A448-BA619BD2CBFB}"/>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CA832F10-E7A1-4918-9586-614F89310C7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96315400-E657-44A6-9431-0775D133801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894BE32A-A4EE-4002-9DA3-2E867BA7937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05ECE8-9536-4F2A-A2C6-F24A7E3A8A3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55497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728D4C-61C7-4860-85A6-A3F6A9C47BB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5DC5404-67DA-47BC-BDC7-CFE0371E0D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9DC7319B-9EFD-4F2B-AFB4-6F8FF9B70EC3}"/>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0BA08BC7-5813-4F8F-A400-9C517B3D3C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D2A17C35-FA6D-40CF-817E-CED56FC47449}"/>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C908C43-40B8-47E0-BEE5-4D569B395DA2}"/>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8" name="页脚占位符 7">
            <a:extLst>
              <a:ext uri="{FF2B5EF4-FFF2-40B4-BE49-F238E27FC236}">
                <a16:creationId xmlns:a16="http://schemas.microsoft.com/office/drawing/2014/main" id="{5B9C5204-5B7E-43D5-BD5A-EE4E20494E9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9D37292-8C9A-410B-BA66-F18700020CD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586564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D604C9-D928-41DE-A839-3EAEC1FAB62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5DAC134-AFFB-4EBC-8577-3763C77156F6}"/>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4" name="页脚占位符 3">
            <a:extLst>
              <a:ext uri="{FF2B5EF4-FFF2-40B4-BE49-F238E27FC236}">
                <a16:creationId xmlns:a16="http://schemas.microsoft.com/office/drawing/2014/main" id="{65D0B644-513C-4606-84A6-087331DB599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AF4FFAE-F259-4982-A5E1-51E875184446}"/>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2150271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B8FB671-D110-4C75-BC20-D71012F4A82D}"/>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3" name="页脚占位符 2">
            <a:extLst>
              <a:ext uri="{FF2B5EF4-FFF2-40B4-BE49-F238E27FC236}">
                <a16:creationId xmlns:a16="http://schemas.microsoft.com/office/drawing/2014/main" id="{14D5A602-2A66-4B9D-AC99-DCA045FC370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AFDC037-E85D-4B1C-AAF2-707E200379B3}"/>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390718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8E56B-88A9-4A63-AA39-EEC66F4BBF1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DAD1967-9EA4-49D8-B47A-A4928B9BDA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B30B7C7-9F69-405B-A724-A56FFE8CF0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15A3FB0E-9CF1-484B-B4E7-EDED727E82EA}"/>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A0058464-C1D5-4E69-91AB-FEEADBE5E5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FD4698F-D47F-464C-8A82-581E076C7912}"/>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075777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ACE7E5-5001-424A-AA19-22C73E29242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D37281FE-6EDA-43D6-9015-553BF16ED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D30C39A6-BBC0-4016-B558-EF17FDE349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C7275C6-0447-48E4-871A-D2274E6D9624}"/>
              </a:ext>
            </a:extLst>
          </p:cNvPr>
          <p:cNvSpPr>
            <a:spLocks noGrp="1"/>
          </p:cNvSpPr>
          <p:nvPr>
            <p:ph type="dt" sz="half" idx="10"/>
          </p:nvPr>
        </p:nvSpPr>
        <p:spPr/>
        <p:txBody>
          <a:bodyPr/>
          <a:lstStyle/>
          <a:p>
            <a:fld id="{851456EF-EDA7-466D-90A9-97D47B7037CB}" type="datetimeFigureOut">
              <a:rPr lang="zh-CN" altLang="en-US" smtClean="0"/>
              <a:t>2019/4/6</a:t>
            </a:fld>
            <a:endParaRPr lang="zh-CN" altLang="en-US"/>
          </a:p>
        </p:txBody>
      </p:sp>
      <p:sp>
        <p:nvSpPr>
          <p:cNvPr id="6" name="页脚占位符 5">
            <a:extLst>
              <a:ext uri="{FF2B5EF4-FFF2-40B4-BE49-F238E27FC236}">
                <a16:creationId xmlns:a16="http://schemas.microsoft.com/office/drawing/2014/main" id="{4EAF0A44-B67C-432B-AF7A-A261D75E71C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4500BC-68D8-47FB-87BF-3CAD99BFFBC4}"/>
              </a:ext>
            </a:extLst>
          </p:cNvPr>
          <p:cNvSpPr>
            <a:spLocks noGrp="1"/>
          </p:cNvSpPr>
          <p:nvPr>
            <p:ph type="sldNum" sz="quarter" idx="12"/>
          </p:nvPr>
        </p:nvSpPr>
        <p:spPr/>
        <p:txBody>
          <a:body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1040532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F7264FB-0618-4E18-959B-77CB113B87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6F56141-EDC8-4561-B210-A15B1651A4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B2B7860-1501-44BF-BDA2-4ECAC48F4C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1456EF-EDA7-466D-90A9-97D47B7037CB}" type="datetimeFigureOut">
              <a:rPr lang="zh-CN" altLang="en-US" smtClean="0"/>
              <a:t>2019/4/6</a:t>
            </a:fld>
            <a:endParaRPr lang="zh-CN" altLang="en-US"/>
          </a:p>
        </p:txBody>
      </p:sp>
      <p:sp>
        <p:nvSpPr>
          <p:cNvPr id="5" name="页脚占位符 4">
            <a:extLst>
              <a:ext uri="{FF2B5EF4-FFF2-40B4-BE49-F238E27FC236}">
                <a16:creationId xmlns:a16="http://schemas.microsoft.com/office/drawing/2014/main" id="{E21586E5-F721-4A39-860D-941C9E93EA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B93DB4B5-A198-4FFC-8349-20B0234F0F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7D73ED-7EBB-4E11-B60B-79773C5177D3}" type="slidenum">
              <a:rPr lang="zh-CN" altLang="en-US" smtClean="0"/>
              <a:t>‹#›</a:t>
            </a:fld>
            <a:endParaRPr lang="zh-CN" altLang="en-US"/>
          </a:p>
        </p:txBody>
      </p:sp>
    </p:spTree>
    <p:extLst>
      <p:ext uri="{BB962C8B-B14F-4D97-AF65-F5344CB8AC3E}">
        <p14:creationId xmlns:p14="http://schemas.microsoft.com/office/powerpoint/2010/main" val="3992815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chart" Target="../charts/char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796A66B-A5ED-4970-B2A0-28B4A588E6B6}"/>
              </a:ext>
            </a:extLst>
          </p:cNvPr>
          <p:cNvPicPr>
            <a:picLocks noChangeAspect="1"/>
          </p:cNvPicPr>
          <p:nvPr/>
        </p:nvPicPr>
        <p:blipFill rotWithShape="1">
          <a:blip r:embed="rId5">
            <a:extLst>
              <a:ext uri="{28A0092B-C50C-407E-A947-70E740481C1C}">
                <a14:useLocalDpi xmlns:a14="http://schemas.microsoft.com/office/drawing/2010/main" val="0"/>
              </a:ext>
            </a:extLst>
          </a:blip>
          <a:srcRect t="40194" b="20338"/>
          <a:stretch/>
        </p:blipFill>
        <p:spPr>
          <a:xfrm>
            <a:off x="0" y="92596"/>
            <a:ext cx="12192000" cy="6802749"/>
          </a:xfrm>
          <a:prstGeom prst="rect">
            <a:avLst/>
          </a:prstGeom>
        </p:spPr>
      </p:pic>
      <p:sp>
        <p:nvSpPr>
          <p:cNvPr id="12" name="椭圆 11">
            <a:extLst>
              <a:ext uri="{FF2B5EF4-FFF2-40B4-BE49-F238E27FC236}">
                <a16:creationId xmlns:a16="http://schemas.microsoft.com/office/drawing/2014/main" id="{3397725E-0BB5-44CC-9B80-ED69BCC194C9}"/>
              </a:ext>
            </a:extLst>
          </p:cNvPr>
          <p:cNvSpPr/>
          <p:nvPr/>
        </p:nvSpPr>
        <p:spPr>
          <a:xfrm>
            <a:off x="3211011" y="520861"/>
            <a:ext cx="5816278" cy="5816278"/>
          </a:xfrm>
          <a:prstGeom prst="ellipse">
            <a:avLst/>
          </a:prstGeom>
          <a:solidFill>
            <a:schemeClr val="accent1"/>
          </a:solidFill>
          <a:ln w="76200">
            <a:solidFill>
              <a:schemeClr val="bg1"/>
            </a:solidFill>
          </a:ln>
          <a:effectLst>
            <a:innerShdw blurRad="114300">
              <a:prstClr val="black">
                <a:alpha val="81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4" name="文本框 13">
            <a:extLst>
              <a:ext uri="{FF2B5EF4-FFF2-40B4-BE49-F238E27FC236}">
                <a16:creationId xmlns:a16="http://schemas.microsoft.com/office/drawing/2014/main" id="{4620CC65-CD64-4FF1-9418-F8DC747A62D1}"/>
              </a:ext>
            </a:extLst>
          </p:cNvPr>
          <p:cNvSpPr txBox="1"/>
          <p:nvPr/>
        </p:nvSpPr>
        <p:spPr>
          <a:xfrm>
            <a:off x="4082374" y="1666069"/>
            <a:ext cx="4073551" cy="3416320"/>
          </a:xfrm>
          <a:prstGeom prst="rect">
            <a:avLst/>
          </a:prstGeom>
          <a:noFill/>
        </p:spPr>
        <p:txBody>
          <a:bodyPr wrap="none" rtlCol="0">
            <a:spAutoFit/>
          </a:bodyPr>
          <a:lstStyle/>
          <a:p>
            <a:pPr algn="ctr"/>
            <a:r>
              <a:rPr lang="zh-CN" altLang="en-US" sz="7200" spc="600" dirty="0">
                <a:solidFill>
                  <a:schemeClr val="bg1"/>
                </a:solidFill>
                <a:cs typeface="+mn-ea"/>
                <a:sym typeface="+mn-lt"/>
              </a:rPr>
              <a:t>数据分析</a:t>
            </a:r>
            <a:endParaRPr lang="en-US" altLang="zh-CN" sz="7200" spc="600" dirty="0">
              <a:solidFill>
                <a:schemeClr val="bg1"/>
              </a:solidFill>
              <a:cs typeface="+mn-ea"/>
              <a:sym typeface="+mn-lt"/>
            </a:endParaRPr>
          </a:p>
          <a:p>
            <a:pPr algn="ctr"/>
            <a:r>
              <a:rPr lang="zh-CN" altLang="en-US" sz="7200" spc="600" dirty="0">
                <a:solidFill>
                  <a:schemeClr val="bg1"/>
                </a:solidFill>
                <a:cs typeface="+mn-ea"/>
                <a:sym typeface="+mn-lt"/>
              </a:rPr>
              <a:t>可视化</a:t>
            </a:r>
            <a:endParaRPr lang="en-US" altLang="zh-CN" sz="7200" spc="600">
              <a:solidFill>
                <a:schemeClr val="bg1"/>
              </a:solidFill>
              <a:cs typeface="+mn-ea"/>
              <a:sym typeface="+mn-lt"/>
            </a:endParaRPr>
          </a:p>
          <a:p>
            <a:pPr algn="ctr"/>
            <a:r>
              <a:rPr lang="en-US" altLang="zh-CN" sz="7200" spc="600">
                <a:solidFill>
                  <a:schemeClr val="bg1"/>
                </a:solidFill>
                <a:cs typeface="+mn-ea"/>
                <a:sym typeface="+mn-lt"/>
              </a:rPr>
              <a:t>PPT</a:t>
            </a:r>
            <a:r>
              <a:rPr lang="zh-CN" altLang="en-US" sz="7200" spc="600" dirty="0">
                <a:solidFill>
                  <a:schemeClr val="bg1"/>
                </a:solidFill>
                <a:cs typeface="+mn-ea"/>
                <a:sym typeface="+mn-lt"/>
              </a:rPr>
              <a:t>图表</a:t>
            </a:r>
          </a:p>
        </p:txBody>
      </p:sp>
      <p:pic>
        <p:nvPicPr>
          <p:cNvPr id="52" name="背景音乐01 (2)">
            <a:hlinkClick r:id="" action="ppaction://media"/>
            <a:extLst>
              <a:ext uri="{FF2B5EF4-FFF2-40B4-BE49-F238E27FC236}">
                <a16:creationId xmlns:a16="http://schemas.microsoft.com/office/drawing/2014/main" id="{358C0952-A73D-4EA9-8BB0-9032E07D063A}"/>
              </a:ext>
            </a:extLst>
          </p:cNvPr>
          <p:cNvPicPr>
            <a:picLocks noChangeAspect="1"/>
          </p:cNvPicPr>
          <p:nvPr>
            <a:audioFile r:link="rId2"/>
            <p:extLst>
              <p:ext uri="{DAA4B4D4-6D71-4841-9C94-3DE7FCFB9230}">
                <p14:media xmlns:p14="http://schemas.microsoft.com/office/powerpoint/2010/main" r:embed="rId1">
                  <p14:fade in="5000" out="5000"/>
                </p14:media>
              </p:ext>
            </p:extLst>
          </p:nvPr>
        </p:nvPicPr>
        <p:blipFill>
          <a:blip r:embed="rId6"/>
          <a:stretch>
            <a:fillRect/>
          </a:stretch>
        </p:blipFill>
        <p:spPr>
          <a:xfrm>
            <a:off x="-734470" y="0"/>
            <a:ext cx="487363" cy="487363"/>
          </a:xfrm>
          <a:prstGeom prst="rect">
            <a:avLst/>
          </a:prstGeom>
        </p:spPr>
      </p:pic>
    </p:spTree>
    <p:extLst>
      <p:ext uri="{BB962C8B-B14F-4D97-AF65-F5344CB8AC3E}">
        <p14:creationId xmlns:p14="http://schemas.microsoft.com/office/powerpoint/2010/main" val="4274152274"/>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par>
                          <p:cTn id="7" fill="hold">
                            <p:stCondLst>
                              <p:cond delay="0"/>
                            </p:stCondLst>
                            <p:childTnLst>
                              <p:par>
                                <p:cTn id="8" presetID="21" presetClass="entr" presetSubtype="1"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heel(1)">
                                      <p:cBhvr>
                                        <p:cTn id="10" dur="2000"/>
                                        <p:tgtEl>
                                          <p:spTgt spid="12"/>
                                        </p:tgtEl>
                                      </p:cBhvr>
                                    </p:animEffect>
                                  </p:childTnLst>
                                </p:cTn>
                              </p:par>
                            </p:childTnLst>
                          </p:cTn>
                        </p:par>
                        <p:par>
                          <p:cTn id="11" fill="hold">
                            <p:stCondLst>
                              <p:cond delay="2000"/>
                            </p:stCondLst>
                            <p:childTnLst>
                              <p:par>
                                <p:cTn id="12" presetID="16" presetClass="entr" presetSubtype="21"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barn(inVertic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 repeatCount="indefinite" fill="hold" display="0">
                  <p:stCondLst>
                    <p:cond delay="indefinite"/>
                  </p:stCondLst>
                  <p:endCondLst>
                    <p:cond evt="onStopAudio" delay="0">
                      <p:tgtEl>
                        <p:sldTgt/>
                      </p:tgtEl>
                    </p:cond>
                  </p:endCondLst>
                </p:cTn>
                <p:tgtEl>
                  <p:spTgt spid="52"/>
                </p:tgtEl>
              </p:cMediaNode>
            </p:audio>
          </p:childTnLst>
        </p:cTn>
      </p:par>
    </p:tnLst>
    <p:bldLst>
      <p:bldP spid="12" grpId="0" animBg="1"/>
      <p:bldP spid="1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5098539" y="1796821"/>
            <a:ext cx="2007009" cy="2007532"/>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3" tIns="60946" rIns="121893" bIns="60946" rtlCol="0" anchor="ctr"/>
          <a:lstStyle/>
          <a:p>
            <a:pPr algn="ctr"/>
            <a:endParaRPr lang="en-US" sz="700" dirty="0">
              <a:cs typeface="+mn-ea"/>
              <a:sym typeface="+mn-lt"/>
            </a:endParaRPr>
          </a:p>
        </p:txBody>
      </p:sp>
      <p:sp>
        <p:nvSpPr>
          <p:cNvPr id="8" name="Content Placeholder 2"/>
          <p:cNvSpPr txBox="1">
            <a:spLocks/>
          </p:cNvSpPr>
          <p:nvPr/>
        </p:nvSpPr>
        <p:spPr>
          <a:xfrm>
            <a:off x="5620697" y="3712007"/>
            <a:ext cx="971942" cy="576449"/>
          </a:xfrm>
          <a:prstGeom prst="rect">
            <a:avLst/>
          </a:prstGeom>
        </p:spPr>
        <p:txBody>
          <a:bodyPr vert="horz" lIns="121893" tIns="60946" rIns="121893" bIns="60946"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solidFill>
                  <a:schemeClr val="tx2"/>
                </a:solidFill>
                <a:cs typeface="+mn-ea"/>
                <a:sym typeface="+mn-lt"/>
              </a:rPr>
              <a:t>8M</a:t>
            </a:r>
          </a:p>
        </p:txBody>
      </p:sp>
      <p:sp>
        <p:nvSpPr>
          <p:cNvPr id="9" name="Freeform 16"/>
          <p:cNvSpPr>
            <a:spLocks/>
          </p:cNvSpPr>
          <p:nvPr/>
        </p:nvSpPr>
        <p:spPr bwMode="auto">
          <a:xfrm>
            <a:off x="5686680" y="2482465"/>
            <a:ext cx="830723" cy="675257"/>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121893" tIns="60946" rIns="121893" bIns="60946" numCol="1" anchor="t" anchorCtr="0" compatLnSpc="1">
            <a:prstTxWarp prst="textNoShape">
              <a:avLst/>
            </a:prstTxWarp>
          </a:bodyPr>
          <a:lstStyle/>
          <a:p>
            <a:endParaRPr lang="en-US" sz="700" dirty="0">
              <a:cs typeface="+mn-ea"/>
              <a:sym typeface="+mn-lt"/>
            </a:endParaRPr>
          </a:p>
        </p:txBody>
      </p:sp>
      <p:sp>
        <p:nvSpPr>
          <p:cNvPr id="10" name="Oval 9"/>
          <p:cNvSpPr/>
          <p:nvPr/>
        </p:nvSpPr>
        <p:spPr>
          <a:xfrm>
            <a:off x="8280234" y="1796821"/>
            <a:ext cx="2007009" cy="2007532"/>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3" tIns="60946" rIns="121893" bIns="60946" rtlCol="0" anchor="ctr"/>
          <a:lstStyle/>
          <a:p>
            <a:pPr algn="ctr"/>
            <a:endParaRPr lang="en-US" sz="700" dirty="0">
              <a:cs typeface="+mn-ea"/>
              <a:sym typeface="+mn-lt"/>
            </a:endParaRPr>
          </a:p>
        </p:txBody>
      </p:sp>
      <p:sp>
        <p:nvSpPr>
          <p:cNvPr id="11" name="Content Placeholder 2"/>
          <p:cNvSpPr txBox="1">
            <a:spLocks/>
          </p:cNvSpPr>
          <p:nvPr/>
        </p:nvSpPr>
        <p:spPr>
          <a:xfrm>
            <a:off x="8802393" y="3712007"/>
            <a:ext cx="971942" cy="576449"/>
          </a:xfrm>
          <a:prstGeom prst="rect">
            <a:avLst/>
          </a:prstGeom>
        </p:spPr>
        <p:txBody>
          <a:bodyPr vert="horz" lIns="121893" tIns="60946" rIns="121893" bIns="60946"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solidFill>
                  <a:schemeClr val="tx2"/>
                </a:solidFill>
                <a:cs typeface="+mn-ea"/>
                <a:sym typeface="+mn-lt"/>
              </a:rPr>
              <a:t>8M</a:t>
            </a:r>
          </a:p>
        </p:txBody>
      </p:sp>
      <p:sp>
        <p:nvSpPr>
          <p:cNvPr id="12" name="Oval 11"/>
          <p:cNvSpPr/>
          <p:nvPr/>
        </p:nvSpPr>
        <p:spPr>
          <a:xfrm>
            <a:off x="1874371" y="1796821"/>
            <a:ext cx="2007009" cy="2007532"/>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3" tIns="60946" rIns="121893" bIns="60946" rtlCol="0" anchor="ctr"/>
          <a:lstStyle/>
          <a:p>
            <a:pPr algn="ctr"/>
            <a:endParaRPr lang="en-US" sz="700" dirty="0">
              <a:solidFill>
                <a:schemeClr val="accent1"/>
              </a:solidFill>
              <a:cs typeface="+mn-ea"/>
              <a:sym typeface="+mn-lt"/>
            </a:endParaRPr>
          </a:p>
        </p:txBody>
      </p:sp>
      <p:sp>
        <p:nvSpPr>
          <p:cNvPr id="13" name="Content Placeholder 2"/>
          <p:cNvSpPr txBox="1">
            <a:spLocks/>
          </p:cNvSpPr>
          <p:nvPr/>
        </p:nvSpPr>
        <p:spPr>
          <a:xfrm>
            <a:off x="2396529" y="3712007"/>
            <a:ext cx="971942" cy="576449"/>
          </a:xfrm>
          <a:prstGeom prst="rect">
            <a:avLst/>
          </a:prstGeom>
        </p:spPr>
        <p:txBody>
          <a:bodyPr vert="horz" lIns="121893" tIns="60946" rIns="121893" bIns="60946"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solidFill>
                  <a:schemeClr val="tx2"/>
                </a:solidFill>
                <a:cs typeface="+mn-ea"/>
                <a:sym typeface="+mn-lt"/>
              </a:rPr>
              <a:t>8M</a:t>
            </a:r>
          </a:p>
        </p:txBody>
      </p:sp>
      <p:sp>
        <p:nvSpPr>
          <p:cNvPr id="14" name="Subtitle 21"/>
          <p:cNvSpPr txBox="1">
            <a:spLocks/>
          </p:cNvSpPr>
          <p:nvPr/>
        </p:nvSpPr>
        <p:spPr>
          <a:xfrm>
            <a:off x="1788435" y="4355653"/>
            <a:ext cx="2166805" cy="1073155"/>
          </a:xfrm>
          <a:prstGeom prst="rect">
            <a:avLst/>
          </a:prstGeom>
        </p:spPr>
        <p:txBody>
          <a:bodyPr vert="horz" lIns="121893" tIns="60946" rIns="121893" bIns="60946"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lnSpc>
                <a:spcPct val="60000"/>
              </a:lnSpc>
            </a:pPr>
            <a:r>
              <a:rPr lang="en-US" sz="1600" dirty="0">
                <a:solidFill>
                  <a:schemeClr val="tx2"/>
                </a:solidFill>
                <a:latin typeface="+mn-lt"/>
                <a:cs typeface="+mn-ea"/>
                <a:sym typeface="+mn-lt"/>
              </a:rPr>
              <a:t>Social Network</a:t>
            </a:r>
          </a:p>
          <a:p>
            <a:pPr algn="ctr"/>
            <a:r>
              <a:rPr lang="en-US" sz="1000" dirty="0">
                <a:solidFill>
                  <a:schemeClr val="tx1"/>
                </a:solidFill>
                <a:latin typeface="+mn-lt"/>
                <a:cs typeface="+mn-ea"/>
                <a:sym typeface="+mn-lt"/>
              </a:rPr>
              <a:t>Lorem ipsum dolor sit amet, consectetur adipiscing. Lorem ipsum dolor sit amet. Curabitur elementum posuere pretium. </a:t>
            </a:r>
          </a:p>
        </p:txBody>
      </p:sp>
      <p:sp>
        <p:nvSpPr>
          <p:cNvPr id="15" name="Freeform 11"/>
          <p:cNvSpPr>
            <a:spLocks/>
          </p:cNvSpPr>
          <p:nvPr/>
        </p:nvSpPr>
        <p:spPr bwMode="auto">
          <a:xfrm>
            <a:off x="2648027" y="2444836"/>
            <a:ext cx="432024" cy="776565"/>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121893" tIns="60946" rIns="121893" bIns="60946" numCol="1" anchor="t" anchorCtr="0" compatLnSpc="1">
            <a:prstTxWarp prst="textNoShape">
              <a:avLst/>
            </a:prstTxWarp>
          </a:bodyPr>
          <a:lstStyle/>
          <a:p>
            <a:endParaRPr lang="en-US" sz="700" dirty="0">
              <a:cs typeface="+mn-ea"/>
              <a:sym typeface="+mn-lt"/>
            </a:endParaRPr>
          </a:p>
        </p:txBody>
      </p:sp>
      <p:sp>
        <p:nvSpPr>
          <p:cNvPr id="16" name="Freeform 15"/>
          <p:cNvSpPr>
            <a:spLocks/>
          </p:cNvSpPr>
          <p:nvPr/>
        </p:nvSpPr>
        <p:spPr bwMode="auto">
          <a:xfrm>
            <a:off x="8878438" y="2478795"/>
            <a:ext cx="908443" cy="741636"/>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bg1"/>
          </a:solidFill>
          <a:ln>
            <a:noFill/>
          </a:ln>
        </p:spPr>
        <p:txBody>
          <a:bodyPr vert="horz" wrap="square" lIns="121893" tIns="60946" rIns="121893" bIns="60946" numCol="1" anchor="t" anchorCtr="0" compatLnSpc="1">
            <a:prstTxWarp prst="textNoShape">
              <a:avLst/>
            </a:prstTxWarp>
          </a:bodyPr>
          <a:lstStyle/>
          <a:p>
            <a:endParaRPr lang="en-US" sz="700" dirty="0">
              <a:cs typeface="+mn-ea"/>
              <a:sym typeface="+mn-lt"/>
            </a:endParaRPr>
          </a:p>
        </p:txBody>
      </p:sp>
      <p:sp>
        <p:nvSpPr>
          <p:cNvPr id="17" name="Subtitle 21"/>
          <p:cNvSpPr txBox="1">
            <a:spLocks/>
          </p:cNvSpPr>
          <p:nvPr/>
        </p:nvSpPr>
        <p:spPr>
          <a:xfrm>
            <a:off x="5012601" y="4351830"/>
            <a:ext cx="2166805" cy="1073155"/>
          </a:xfrm>
          <a:prstGeom prst="rect">
            <a:avLst/>
          </a:prstGeom>
        </p:spPr>
        <p:txBody>
          <a:bodyPr vert="horz" lIns="121893" tIns="60946" rIns="121893" bIns="60946"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lnSpc>
                <a:spcPct val="60000"/>
              </a:lnSpc>
            </a:pPr>
            <a:r>
              <a:rPr lang="en-US" sz="1600" dirty="0">
                <a:solidFill>
                  <a:schemeClr val="tx2"/>
                </a:solidFill>
                <a:latin typeface="+mn-lt"/>
                <a:cs typeface="+mn-ea"/>
                <a:sym typeface="+mn-lt"/>
              </a:rPr>
              <a:t>Social Network</a:t>
            </a:r>
            <a:endParaRPr lang="en-US" sz="700" dirty="0">
              <a:solidFill>
                <a:schemeClr val="tx2"/>
              </a:solidFill>
              <a:latin typeface="+mn-lt"/>
              <a:cs typeface="+mn-ea"/>
              <a:sym typeface="+mn-lt"/>
            </a:endParaRPr>
          </a:p>
          <a:p>
            <a:pPr algn="ctr"/>
            <a:r>
              <a:rPr lang="en-US" sz="1000" dirty="0">
                <a:solidFill>
                  <a:schemeClr val="tx1"/>
                </a:solidFill>
                <a:latin typeface="+mn-lt"/>
                <a:cs typeface="+mn-ea"/>
                <a:sym typeface="+mn-lt"/>
              </a:rPr>
              <a:t>Lorem ipsum dolor sit amet, consectetur adipiscing. Lorem ipsum dolor sit amet. Curabitur elementum posuere pretium. </a:t>
            </a:r>
          </a:p>
        </p:txBody>
      </p:sp>
      <p:sp>
        <p:nvSpPr>
          <p:cNvPr id="18" name="Subtitle 21"/>
          <p:cNvSpPr txBox="1">
            <a:spLocks/>
          </p:cNvSpPr>
          <p:nvPr/>
        </p:nvSpPr>
        <p:spPr>
          <a:xfrm>
            <a:off x="8205916" y="4351830"/>
            <a:ext cx="2166805" cy="1073155"/>
          </a:xfrm>
          <a:prstGeom prst="rect">
            <a:avLst/>
          </a:prstGeom>
        </p:spPr>
        <p:txBody>
          <a:bodyPr vert="horz" lIns="121893" tIns="60946" rIns="121893" bIns="60946" rtlCol="0">
            <a:noAutofit/>
          </a:bodyPr>
          <a:lstStyle>
            <a:lvl1pPr marL="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1pPr>
            <a:lvl2pPr marL="4572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2pPr>
            <a:lvl3pPr marL="9144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3pPr>
            <a:lvl4pPr marL="13716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4pPr>
            <a:lvl5pPr marL="1828800" indent="0" algn="l" defTabSz="457200" rtl="0" eaLnBrk="1" latinLnBrk="0" hangingPunct="1">
              <a:spcBef>
                <a:spcPct val="20000"/>
              </a:spcBef>
              <a:buFont typeface="Arial"/>
              <a:buNone/>
              <a:defRPr sz="1200" kern="1200">
                <a:solidFill>
                  <a:schemeClr val="accent4"/>
                </a:solidFill>
                <a:latin typeface="Source Sans Pro Light"/>
                <a:ea typeface="+mn-ea"/>
                <a:cs typeface="Source Sans Pro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lnSpc>
                <a:spcPct val="60000"/>
              </a:lnSpc>
            </a:pPr>
            <a:r>
              <a:rPr lang="en-US" sz="1600" dirty="0">
                <a:solidFill>
                  <a:schemeClr val="tx2"/>
                </a:solidFill>
                <a:latin typeface="+mn-lt"/>
                <a:cs typeface="+mn-ea"/>
                <a:sym typeface="+mn-lt"/>
              </a:rPr>
              <a:t>Social Network</a:t>
            </a:r>
            <a:endParaRPr lang="en-US" sz="700" dirty="0">
              <a:solidFill>
                <a:schemeClr val="tx2"/>
              </a:solidFill>
              <a:latin typeface="+mn-lt"/>
              <a:cs typeface="+mn-ea"/>
              <a:sym typeface="+mn-lt"/>
            </a:endParaRPr>
          </a:p>
          <a:p>
            <a:pPr algn="ctr"/>
            <a:r>
              <a:rPr lang="en-US" sz="1000" dirty="0">
                <a:solidFill>
                  <a:schemeClr val="tx1"/>
                </a:solidFill>
                <a:latin typeface="+mn-lt"/>
                <a:cs typeface="+mn-ea"/>
                <a:sym typeface="+mn-lt"/>
              </a:rPr>
              <a:t>Lorem ipsum dolor sit amet, consectetur adipiscing. Lorem ipsum dolor sit amet. Curabitur elementum posuere pretium. </a:t>
            </a:r>
          </a:p>
        </p:txBody>
      </p:sp>
      <p:grpSp>
        <p:nvGrpSpPr>
          <p:cNvPr id="19" name="组合 18">
            <a:extLst>
              <a:ext uri="{FF2B5EF4-FFF2-40B4-BE49-F238E27FC236}">
                <a16:creationId xmlns:a16="http://schemas.microsoft.com/office/drawing/2014/main" id="{F3F31F40-E141-466F-B46B-0537F91D6DAA}"/>
              </a:ext>
            </a:extLst>
          </p:cNvPr>
          <p:cNvGrpSpPr/>
          <p:nvPr/>
        </p:nvGrpSpPr>
        <p:grpSpPr>
          <a:xfrm>
            <a:off x="2918188" y="338191"/>
            <a:ext cx="5975713" cy="584775"/>
            <a:chOff x="2918188" y="338191"/>
            <a:chExt cx="5975713" cy="584775"/>
          </a:xfrm>
        </p:grpSpPr>
        <p:sp>
          <p:nvSpPr>
            <p:cNvPr id="20" name="TextBox 18">
              <a:extLst>
                <a:ext uri="{FF2B5EF4-FFF2-40B4-BE49-F238E27FC236}">
                  <a16:creationId xmlns:a16="http://schemas.microsoft.com/office/drawing/2014/main" id="{72D7B005-7BF7-466B-9016-0CB4FCF08259}"/>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25" name="椭圆 24">
              <a:extLst>
                <a:ext uri="{FF2B5EF4-FFF2-40B4-BE49-F238E27FC236}">
                  <a16:creationId xmlns:a16="http://schemas.microsoft.com/office/drawing/2014/main" id="{0A27B476-219D-4361-8C90-04F08BA74EB3}"/>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椭圆 25">
              <a:extLst>
                <a:ext uri="{FF2B5EF4-FFF2-40B4-BE49-F238E27FC236}">
                  <a16:creationId xmlns:a16="http://schemas.microsoft.com/office/drawing/2014/main" id="{65F581DD-FA18-4910-93F8-910119D01098}"/>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椭圆 26">
              <a:extLst>
                <a:ext uri="{FF2B5EF4-FFF2-40B4-BE49-F238E27FC236}">
                  <a16:creationId xmlns:a16="http://schemas.microsoft.com/office/drawing/2014/main" id="{CE237FDA-4B24-4260-BBCE-7B52E4C2CF04}"/>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椭圆 27">
              <a:extLst>
                <a:ext uri="{FF2B5EF4-FFF2-40B4-BE49-F238E27FC236}">
                  <a16:creationId xmlns:a16="http://schemas.microsoft.com/office/drawing/2014/main" id="{BF64D890-0CCE-4A1E-B80A-744CECB2B92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椭圆 28">
              <a:extLst>
                <a:ext uri="{FF2B5EF4-FFF2-40B4-BE49-F238E27FC236}">
                  <a16:creationId xmlns:a16="http://schemas.microsoft.com/office/drawing/2014/main" id="{697C6942-7364-4880-8DEA-9F69E6DB1997}"/>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a:extLst>
                <a:ext uri="{FF2B5EF4-FFF2-40B4-BE49-F238E27FC236}">
                  <a16:creationId xmlns:a16="http://schemas.microsoft.com/office/drawing/2014/main" id="{0F309CAD-1481-4A30-A7C2-2FAD0A54EB97}"/>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a:extLst>
                <a:ext uri="{FF2B5EF4-FFF2-40B4-BE49-F238E27FC236}">
                  <a16:creationId xmlns:a16="http://schemas.microsoft.com/office/drawing/2014/main" id="{8FBEA729-72E8-4CA0-A3D3-3FE3F8ABFD65}"/>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a:extLst>
                <a:ext uri="{FF2B5EF4-FFF2-40B4-BE49-F238E27FC236}">
                  <a16:creationId xmlns:a16="http://schemas.microsoft.com/office/drawing/2014/main" id="{C7407C24-7203-4527-93DD-31E8766DA7B5}"/>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a:extLst>
                <a:ext uri="{FF2B5EF4-FFF2-40B4-BE49-F238E27FC236}">
                  <a16:creationId xmlns:a16="http://schemas.microsoft.com/office/drawing/2014/main" id="{0656AEB6-319C-433C-B77A-C3513E3F12F2}"/>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a:extLst>
                <a:ext uri="{FF2B5EF4-FFF2-40B4-BE49-F238E27FC236}">
                  <a16:creationId xmlns:a16="http://schemas.microsoft.com/office/drawing/2014/main" id="{BC62E2DD-C289-4997-9B84-9817A265B8E4}"/>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002137741"/>
      </p:ext>
    </p:extLst>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par>
                          <p:cTn id="32" fill="hold">
                            <p:stCondLst>
                              <p:cond delay="3000"/>
                            </p:stCondLst>
                            <p:childTnLst>
                              <p:par>
                                <p:cTn id="33" presetID="53" presetClass="entr" presetSubtype="16"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p:cTn id="41" dur="500" fill="hold"/>
                                        <p:tgtEl>
                                          <p:spTgt spid="17"/>
                                        </p:tgtEl>
                                        <p:attrNameLst>
                                          <p:attrName>ppt_w</p:attrName>
                                        </p:attrNameLst>
                                      </p:cBhvr>
                                      <p:tavLst>
                                        <p:tav tm="0">
                                          <p:val>
                                            <p:fltVal val="0"/>
                                          </p:val>
                                        </p:tav>
                                        <p:tav tm="100000">
                                          <p:val>
                                            <p:strVal val="#ppt_w"/>
                                          </p:val>
                                        </p:tav>
                                      </p:tavLst>
                                    </p:anim>
                                    <p:anim calcmode="lin" valueType="num">
                                      <p:cBhvr>
                                        <p:cTn id="42" dur="500" fill="hold"/>
                                        <p:tgtEl>
                                          <p:spTgt spid="17"/>
                                        </p:tgtEl>
                                        <p:attrNameLst>
                                          <p:attrName>ppt_h</p:attrName>
                                        </p:attrNameLst>
                                      </p:cBhvr>
                                      <p:tavLst>
                                        <p:tav tm="0">
                                          <p:val>
                                            <p:fltVal val="0"/>
                                          </p:val>
                                        </p:tav>
                                        <p:tav tm="100000">
                                          <p:val>
                                            <p:strVal val="#ppt_h"/>
                                          </p:val>
                                        </p:tav>
                                      </p:tavLst>
                                    </p:anim>
                                    <p:animEffect transition="in" filter="fade">
                                      <p:cBhvr>
                                        <p:cTn id="43" dur="500"/>
                                        <p:tgtEl>
                                          <p:spTgt spid="17"/>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par>
                          <p:cTn id="52" fill="hold">
                            <p:stCondLst>
                              <p:cond delay="5000"/>
                            </p:stCondLst>
                            <p:childTnLst>
                              <p:par>
                                <p:cTn id="53" presetID="53" presetClass="entr" presetSubtype="16" fill="hold" grpId="0" nodeType="after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p:cTn id="55" dur="500" fill="hold"/>
                                        <p:tgtEl>
                                          <p:spTgt spid="11"/>
                                        </p:tgtEl>
                                        <p:attrNameLst>
                                          <p:attrName>ppt_w</p:attrName>
                                        </p:attrNameLst>
                                      </p:cBhvr>
                                      <p:tavLst>
                                        <p:tav tm="0">
                                          <p:val>
                                            <p:fltVal val="0"/>
                                          </p:val>
                                        </p:tav>
                                        <p:tav tm="100000">
                                          <p:val>
                                            <p:strVal val="#ppt_w"/>
                                          </p:val>
                                        </p:tav>
                                      </p:tavLst>
                                    </p:anim>
                                    <p:anim calcmode="lin" valueType="num">
                                      <p:cBhvr>
                                        <p:cTn id="56" dur="500" fill="hold"/>
                                        <p:tgtEl>
                                          <p:spTgt spid="11"/>
                                        </p:tgtEl>
                                        <p:attrNameLst>
                                          <p:attrName>ppt_h</p:attrName>
                                        </p:attrNameLst>
                                      </p:cBhvr>
                                      <p:tavLst>
                                        <p:tav tm="0">
                                          <p:val>
                                            <p:fltVal val="0"/>
                                          </p:val>
                                        </p:tav>
                                        <p:tav tm="100000">
                                          <p:val>
                                            <p:strVal val="#ppt_h"/>
                                          </p:val>
                                        </p:tav>
                                      </p:tavLst>
                                    </p:anim>
                                    <p:animEffect transition="in" filter="fade">
                                      <p:cBhvr>
                                        <p:cTn id="57" dur="500"/>
                                        <p:tgtEl>
                                          <p:spTgt spid="11"/>
                                        </p:tgtEl>
                                      </p:cBhvr>
                                    </p:animEffect>
                                  </p:childTnLst>
                                </p:cTn>
                              </p:par>
                            </p:childTnLst>
                          </p:cTn>
                        </p:par>
                        <p:par>
                          <p:cTn id="58" fill="hold">
                            <p:stCondLst>
                              <p:cond delay="5500"/>
                            </p:stCondLst>
                            <p:childTnLst>
                              <p:par>
                                <p:cTn id="59" presetID="53" presetClass="entr" presetSubtype="16" fill="hold" grpId="0" nodeType="after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p:cTn id="61" dur="500" fill="hold"/>
                                        <p:tgtEl>
                                          <p:spTgt spid="18"/>
                                        </p:tgtEl>
                                        <p:attrNameLst>
                                          <p:attrName>ppt_w</p:attrName>
                                        </p:attrNameLst>
                                      </p:cBhvr>
                                      <p:tavLst>
                                        <p:tav tm="0">
                                          <p:val>
                                            <p:fltVal val="0"/>
                                          </p:val>
                                        </p:tav>
                                        <p:tav tm="100000">
                                          <p:val>
                                            <p:strVal val="#ppt_w"/>
                                          </p:val>
                                        </p:tav>
                                      </p:tavLst>
                                    </p:anim>
                                    <p:anim calcmode="lin" valueType="num">
                                      <p:cBhvr>
                                        <p:cTn id="62" dur="500" fill="hold"/>
                                        <p:tgtEl>
                                          <p:spTgt spid="18"/>
                                        </p:tgtEl>
                                        <p:attrNameLst>
                                          <p:attrName>ppt_h</p:attrName>
                                        </p:attrNameLst>
                                      </p:cBhvr>
                                      <p:tavLst>
                                        <p:tav tm="0">
                                          <p:val>
                                            <p:fltVal val="0"/>
                                          </p:val>
                                        </p:tav>
                                        <p:tav tm="100000">
                                          <p:val>
                                            <p:strVal val="#ppt_h"/>
                                          </p:val>
                                        </p:tav>
                                      </p:tavLst>
                                    </p:anim>
                                    <p:animEffect transition="in" filter="fade">
                                      <p:cBhvr>
                                        <p:cTn id="6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animBg="1"/>
      <p:bldP spid="10" grpId="0" animBg="1"/>
      <p:bldP spid="11" grpId="0"/>
      <p:bldP spid="12" grpId="0" animBg="1"/>
      <p:bldP spid="13" grpId="0"/>
      <p:bldP spid="14" grpId="0"/>
      <p:bldP spid="15" grpId="0" animBg="1"/>
      <p:bldP spid="16" grpId="0" animBg="1"/>
      <p:bldP spid="17" grpId="0"/>
      <p:bldP spid="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a:xfrm>
            <a:off x="2952186" y="4207357"/>
            <a:ext cx="0" cy="60659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2952186" y="3369902"/>
            <a:ext cx="0" cy="60659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952186" y="2531493"/>
            <a:ext cx="0" cy="60659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2952186" y="1696664"/>
            <a:ext cx="0" cy="60659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3016829" y="4935606"/>
            <a:ext cx="6017446"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2872230" y="4855867"/>
            <a:ext cx="159915" cy="159478"/>
            <a:chOff x="2138511" y="2464802"/>
            <a:chExt cx="354012" cy="352956"/>
          </a:xfrm>
          <a:solidFill>
            <a:schemeClr val="bg1">
              <a:lumMod val="50000"/>
            </a:schemeClr>
          </a:solidFill>
        </p:grpSpPr>
        <p:sp>
          <p:nvSpPr>
            <p:cNvPr id="13" name="Oval 1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14" name="Freeform 1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cxnSp>
        <p:nvCxnSpPr>
          <p:cNvPr id="17" name="Straight Connector 16"/>
          <p:cNvCxnSpPr/>
          <p:nvPr/>
        </p:nvCxnSpPr>
        <p:spPr>
          <a:xfrm>
            <a:off x="3016829" y="4088553"/>
            <a:ext cx="6017446"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8" name="Group 17"/>
          <p:cNvGrpSpPr/>
          <p:nvPr/>
        </p:nvGrpSpPr>
        <p:grpSpPr>
          <a:xfrm>
            <a:off x="2872230" y="4018412"/>
            <a:ext cx="159915" cy="159478"/>
            <a:chOff x="2138511" y="2464802"/>
            <a:chExt cx="354012" cy="352956"/>
          </a:xfrm>
          <a:solidFill>
            <a:schemeClr val="bg1">
              <a:lumMod val="50000"/>
            </a:schemeClr>
          </a:solidFill>
        </p:grpSpPr>
        <p:sp>
          <p:nvSpPr>
            <p:cNvPr id="19" name="Oval 1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20" name="Freeform 1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cxnSp>
        <p:nvCxnSpPr>
          <p:cNvPr id="23" name="Straight Connector 22"/>
          <p:cNvCxnSpPr/>
          <p:nvPr/>
        </p:nvCxnSpPr>
        <p:spPr>
          <a:xfrm>
            <a:off x="3016829" y="3267144"/>
            <a:ext cx="6017446"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2872230" y="3187405"/>
            <a:ext cx="159915" cy="159478"/>
            <a:chOff x="2138511" y="2464802"/>
            <a:chExt cx="354012" cy="352956"/>
          </a:xfrm>
          <a:solidFill>
            <a:schemeClr val="bg1">
              <a:lumMod val="50000"/>
            </a:schemeClr>
          </a:solidFill>
        </p:grpSpPr>
        <p:sp>
          <p:nvSpPr>
            <p:cNvPr id="25" name="Oval 2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26" name="Freeform 2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cxnSp>
        <p:nvCxnSpPr>
          <p:cNvPr id="29" name="Straight Connector 28"/>
          <p:cNvCxnSpPr/>
          <p:nvPr/>
        </p:nvCxnSpPr>
        <p:spPr>
          <a:xfrm>
            <a:off x="3016829" y="2438413"/>
            <a:ext cx="6017446"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2872230" y="2348995"/>
            <a:ext cx="159915" cy="159478"/>
            <a:chOff x="2138511" y="2464802"/>
            <a:chExt cx="354012" cy="352956"/>
          </a:xfrm>
          <a:solidFill>
            <a:schemeClr val="bg1">
              <a:lumMod val="50000"/>
            </a:schemeClr>
          </a:solidFill>
        </p:grpSpPr>
        <p:sp>
          <p:nvSpPr>
            <p:cNvPr id="31" name="Oval 3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32" name="Freeform 3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grpSp>
        <p:nvGrpSpPr>
          <p:cNvPr id="136" name="Group 135"/>
          <p:cNvGrpSpPr/>
          <p:nvPr/>
        </p:nvGrpSpPr>
        <p:grpSpPr>
          <a:xfrm>
            <a:off x="8220575" y="2165533"/>
            <a:ext cx="527986" cy="2908173"/>
            <a:chOff x="8120842" y="2042992"/>
            <a:chExt cx="528123" cy="2908173"/>
          </a:xfrm>
        </p:grpSpPr>
        <p:sp>
          <p:nvSpPr>
            <p:cNvPr id="40" name="Freeform 39"/>
            <p:cNvSpPr>
              <a:spLocks/>
            </p:cNvSpPr>
            <p:nvPr/>
          </p:nvSpPr>
          <p:spPr bwMode="auto">
            <a:xfrm>
              <a:off x="8120842" y="4189150"/>
              <a:ext cx="528122" cy="762015"/>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41" name="Freeform 40"/>
            <p:cNvSpPr>
              <a:spLocks/>
            </p:cNvSpPr>
            <p:nvPr/>
          </p:nvSpPr>
          <p:spPr bwMode="auto">
            <a:xfrm>
              <a:off x="8120842" y="2042992"/>
              <a:ext cx="175793" cy="2331635"/>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40000"/>
                <a:lumOff val="6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42" name="Freeform 41"/>
            <p:cNvSpPr>
              <a:spLocks/>
            </p:cNvSpPr>
            <p:nvPr/>
          </p:nvSpPr>
          <p:spPr bwMode="auto">
            <a:xfrm>
              <a:off x="8296636" y="2042992"/>
              <a:ext cx="176537" cy="2331634"/>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43" name="Freeform 42"/>
            <p:cNvSpPr>
              <a:spLocks/>
            </p:cNvSpPr>
            <p:nvPr/>
          </p:nvSpPr>
          <p:spPr bwMode="auto">
            <a:xfrm>
              <a:off x="8473172" y="2042992"/>
              <a:ext cx="175793" cy="2331634"/>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5"/>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47" name="Freeform 46"/>
            <p:cNvSpPr>
              <a:spLocks/>
            </p:cNvSpPr>
            <p:nvPr/>
          </p:nvSpPr>
          <p:spPr bwMode="auto">
            <a:xfrm>
              <a:off x="8295145" y="4720251"/>
              <a:ext cx="181007" cy="230914"/>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grpSp>
        <p:nvGrpSpPr>
          <p:cNvPr id="135" name="Group 134"/>
          <p:cNvGrpSpPr/>
          <p:nvPr/>
        </p:nvGrpSpPr>
        <p:grpSpPr>
          <a:xfrm>
            <a:off x="6729747" y="2520395"/>
            <a:ext cx="527985" cy="2553311"/>
            <a:chOff x="6629626" y="2397854"/>
            <a:chExt cx="528122" cy="2553311"/>
          </a:xfrm>
        </p:grpSpPr>
        <p:sp>
          <p:nvSpPr>
            <p:cNvPr id="50" name="Freeform 49"/>
            <p:cNvSpPr>
              <a:spLocks/>
            </p:cNvSpPr>
            <p:nvPr/>
          </p:nvSpPr>
          <p:spPr bwMode="auto">
            <a:xfrm>
              <a:off x="6629626" y="4189149"/>
              <a:ext cx="528122" cy="762016"/>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51" name="Freeform 50"/>
            <p:cNvSpPr>
              <a:spLocks/>
            </p:cNvSpPr>
            <p:nvPr/>
          </p:nvSpPr>
          <p:spPr bwMode="auto">
            <a:xfrm>
              <a:off x="6629626" y="2397854"/>
              <a:ext cx="175793" cy="1976772"/>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40000"/>
                <a:lumOff val="6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52" name="Freeform 51"/>
            <p:cNvSpPr>
              <a:spLocks/>
            </p:cNvSpPr>
            <p:nvPr/>
          </p:nvSpPr>
          <p:spPr bwMode="auto">
            <a:xfrm>
              <a:off x="6805419" y="2397855"/>
              <a:ext cx="176537" cy="1976771"/>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53" name="Freeform 52"/>
            <p:cNvSpPr>
              <a:spLocks/>
            </p:cNvSpPr>
            <p:nvPr/>
          </p:nvSpPr>
          <p:spPr bwMode="auto">
            <a:xfrm>
              <a:off x="6981955" y="2397855"/>
              <a:ext cx="175793" cy="1976771"/>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3"/>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57" name="Freeform 56"/>
            <p:cNvSpPr>
              <a:spLocks/>
            </p:cNvSpPr>
            <p:nvPr/>
          </p:nvSpPr>
          <p:spPr bwMode="auto">
            <a:xfrm>
              <a:off x="6803928" y="4720251"/>
              <a:ext cx="181007" cy="230914"/>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grpSp>
        <p:nvGrpSpPr>
          <p:cNvPr id="134" name="Group 133"/>
          <p:cNvGrpSpPr/>
          <p:nvPr/>
        </p:nvGrpSpPr>
        <p:grpSpPr>
          <a:xfrm>
            <a:off x="5228922" y="2875257"/>
            <a:ext cx="527985" cy="2198448"/>
            <a:chOff x="5128410" y="2752717"/>
            <a:chExt cx="528122" cy="2198448"/>
          </a:xfrm>
        </p:grpSpPr>
        <p:sp>
          <p:nvSpPr>
            <p:cNvPr id="60" name="Freeform 59"/>
            <p:cNvSpPr>
              <a:spLocks/>
            </p:cNvSpPr>
            <p:nvPr/>
          </p:nvSpPr>
          <p:spPr bwMode="auto">
            <a:xfrm>
              <a:off x="5128410" y="4189149"/>
              <a:ext cx="528122" cy="762016"/>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61" name="Freeform 60"/>
            <p:cNvSpPr>
              <a:spLocks/>
            </p:cNvSpPr>
            <p:nvPr/>
          </p:nvSpPr>
          <p:spPr bwMode="auto">
            <a:xfrm>
              <a:off x="5128410" y="2752717"/>
              <a:ext cx="175793" cy="1621909"/>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40000"/>
                <a:lumOff val="6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62" name="Freeform 61"/>
            <p:cNvSpPr>
              <a:spLocks/>
            </p:cNvSpPr>
            <p:nvPr/>
          </p:nvSpPr>
          <p:spPr bwMode="auto">
            <a:xfrm>
              <a:off x="5304203" y="2752717"/>
              <a:ext cx="176537" cy="1621908"/>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63" name="Freeform 62"/>
            <p:cNvSpPr>
              <a:spLocks/>
            </p:cNvSpPr>
            <p:nvPr/>
          </p:nvSpPr>
          <p:spPr bwMode="auto">
            <a:xfrm>
              <a:off x="5480739" y="2752717"/>
              <a:ext cx="175793" cy="1621908"/>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67" name="Freeform 66"/>
            <p:cNvSpPr>
              <a:spLocks/>
            </p:cNvSpPr>
            <p:nvPr/>
          </p:nvSpPr>
          <p:spPr bwMode="auto">
            <a:xfrm>
              <a:off x="5302712" y="4720251"/>
              <a:ext cx="181007" cy="230914"/>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grpSp>
        <p:nvGrpSpPr>
          <p:cNvPr id="133" name="Group 132"/>
          <p:cNvGrpSpPr/>
          <p:nvPr/>
        </p:nvGrpSpPr>
        <p:grpSpPr>
          <a:xfrm>
            <a:off x="3728098" y="3230119"/>
            <a:ext cx="527985" cy="1843586"/>
            <a:chOff x="3627195" y="3107579"/>
            <a:chExt cx="528122" cy="1843586"/>
          </a:xfrm>
        </p:grpSpPr>
        <p:sp>
          <p:nvSpPr>
            <p:cNvPr id="70" name="Freeform 69"/>
            <p:cNvSpPr>
              <a:spLocks/>
            </p:cNvSpPr>
            <p:nvPr/>
          </p:nvSpPr>
          <p:spPr bwMode="auto">
            <a:xfrm>
              <a:off x="3627195" y="4189149"/>
              <a:ext cx="528122" cy="762016"/>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71" name="Freeform 70"/>
            <p:cNvSpPr>
              <a:spLocks/>
            </p:cNvSpPr>
            <p:nvPr/>
          </p:nvSpPr>
          <p:spPr bwMode="auto">
            <a:xfrm>
              <a:off x="3627195" y="3107579"/>
              <a:ext cx="175792" cy="1267046"/>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40000"/>
                <a:lumOff val="6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72" name="Freeform 71"/>
            <p:cNvSpPr>
              <a:spLocks/>
            </p:cNvSpPr>
            <p:nvPr/>
          </p:nvSpPr>
          <p:spPr bwMode="auto">
            <a:xfrm>
              <a:off x="3802987" y="3107579"/>
              <a:ext cx="176537" cy="1267046"/>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73" name="Freeform 72"/>
            <p:cNvSpPr>
              <a:spLocks/>
            </p:cNvSpPr>
            <p:nvPr/>
          </p:nvSpPr>
          <p:spPr bwMode="auto">
            <a:xfrm>
              <a:off x="3979525" y="3107579"/>
              <a:ext cx="175792" cy="1267046"/>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1"/>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sp>
          <p:nvSpPr>
            <p:cNvPr id="77" name="Freeform 76"/>
            <p:cNvSpPr>
              <a:spLocks/>
            </p:cNvSpPr>
            <p:nvPr/>
          </p:nvSpPr>
          <p:spPr bwMode="auto">
            <a:xfrm>
              <a:off x="3801497" y="4720251"/>
              <a:ext cx="181007" cy="230914"/>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45720" tIns="22860" rIns="45720" bIns="22860" numCol="1" anchor="t" anchorCtr="0" compatLnSpc="1">
              <a:prstTxWarp prst="textNoShape">
                <a:avLst/>
              </a:prstTxWarp>
            </a:bodyPr>
            <a:lstStyle/>
            <a:p>
              <a:endParaRPr lang="id-ID" sz="700">
                <a:cs typeface="+mn-ea"/>
                <a:sym typeface="+mn-lt"/>
              </a:endParaRPr>
            </a:p>
          </p:txBody>
        </p:sp>
      </p:grpSp>
      <p:sp>
        <p:nvSpPr>
          <p:cNvPr id="79" name="TextBox 78"/>
          <p:cNvSpPr txBox="1"/>
          <p:nvPr/>
        </p:nvSpPr>
        <p:spPr>
          <a:xfrm>
            <a:off x="3694013" y="2703421"/>
            <a:ext cx="654309" cy="338536"/>
          </a:xfrm>
          <a:prstGeom prst="rect">
            <a:avLst/>
          </a:prstGeom>
          <a:noFill/>
        </p:spPr>
        <p:txBody>
          <a:bodyPr wrap="none" lIns="91422" tIns="45711" rIns="91422" bIns="45711" rtlCol="0">
            <a:spAutoFit/>
          </a:bodyPr>
          <a:lstStyle/>
          <a:p>
            <a:pPr algn="ctr"/>
            <a:r>
              <a:rPr lang="id-ID" sz="1600" b="1" dirty="0">
                <a:solidFill>
                  <a:schemeClr val="tx2"/>
                </a:solidFill>
                <a:cs typeface="+mn-ea"/>
                <a:sym typeface="+mn-lt"/>
              </a:rPr>
              <a:t>50%</a:t>
            </a:r>
          </a:p>
        </p:txBody>
      </p:sp>
      <p:sp>
        <p:nvSpPr>
          <p:cNvPr id="80" name="TextBox 79"/>
          <p:cNvSpPr txBox="1"/>
          <p:nvPr/>
        </p:nvSpPr>
        <p:spPr>
          <a:xfrm>
            <a:off x="5215360" y="2360738"/>
            <a:ext cx="654309" cy="338536"/>
          </a:xfrm>
          <a:prstGeom prst="rect">
            <a:avLst/>
          </a:prstGeom>
          <a:noFill/>
        </p:spPr>
        <p:txBody>
          <a:bodyPr wrap="none" lIns="91422" tIns="45711" rIns="91422" bIns="45711" rtlCol="0">
            <a:spAutoFit/>
          </a:bodyPr>
          <a:lstStyle/>
          <a:p>
            <a:pPr algn="ctr"/>
            <a:r>
              <a:rPr lang="id-ID" sz="1600" b="1" dirty="0">
                <a:solidFill>
                  <a:schemeClr val="tx2"/>
                </a:solidFill>
                <a:cs typeface="+mn-ea"/>
                <a:sym typeface="+mn-lt"/>
              </a:rPr>
              <a:t>50%</a:t>
            </a:r>
          </a:p>
        </p:txBody>
      </p:sp>
      <p:sp>
        <p:nvSpPr>
          <p:cNvPr id="81" name="TextBox 80"/>
          <p:cNvSpPr txBox="1"/>
          <p:nvPr/>
        </p:nvSpPr>
        <p:spPr>
          <a:xfrm>
            <a:off x="6718772" y="2017669"/>
            <a:ext cx="654309" cy="338536"/>
          </a:xfrm>
          <a:prstGeom prst="rect">
            <a:avLst/>
          </a:prstGeom>
          <a:noFill/>
        </p:spPr>
        <p:txBody>
          <a:bodyPr wrap="none" lIns="91422" tIns="45711" rIns="91422" bIns="45711" rtlCol="0">
            <a:spAutoFit/>
          </a:bodyPr>
          <a:lstStyle/>
          <a:p>
            <a:pPr algn="ctr"/>
            <a:r>
              <a:rPr lang="id-ID" sz="1600" b="1" dirty="0">
                <a:solidFill>
                  <a:schemeClr val="tx2"/>
                </a:solidFill>
                <a:cs typeface="+mn-ea"/>
                <a:sym typeface="+mn-lt"/>
              </a:rPr>
              <a:t>50%</a:t>
            </a:r>
          </a:p>
        </p:txBody>
      </p:sp>
      <p:sp>
        <p:nvSpPr>
          <p:cNvPr id="82" name="TextBox 81"/>
          <p:cNvSpPr txBox="1"/>
          <p:nvPr/>
        </p:nvSpPr>
        <p:spPr>
          <a:xfrm>
            <a:off x="8199658" y="1645757"/>
            <a:ext cx="654309" cy="338536"/>
          </a:xfrm>
          <a:prstGeom prst="rect">
            <a:avLst/>
          </a:prstGeom>
          <a:noFill/>
        </p:spPr>
        <p:txBody>
          <a:bodyPr wrap="none" lIns="91422" tIns="45711" rIns="91422" bIns="45711" rtlCol="0">
            <a:spAutoFit/>
          </a:bodyPr>
          <a:lstStyle/>
          <a:p>
            <a:pPr algn="ctr"/>
            <a:r>
              <a:rPr lang="id-ID" sz="1600" b="1" dirty="0">
                <a:solidFill>
                  <a:schemeClr val="tx2"/>
                </a:solidFill>
                <a:cs typeface="+mn-ea"/>
                <a:sym typeface="+mn-lt"/>
              </a:rPr>
              <a:t>50%</a:t>
            </a:r>
          </a:p>
        </p:txBody>
      </p:sp>
      <p:sp>
        <p:nvSpPr>
          <p:cNvPr id="96" name="Freeform 239"/>
          <p:cNvSpPr>
            <a:spLocks noChangeArrowheads="1"/>
          </p:cNvSpPr>
          <p:nvPr/>
        </p:nvSpPr>
        <p:spPr bwMode="auto">
          <a:xfrm>
            <a:off x="3653056" y="2710920"/>
            <a:ext cx="700568" cy="519378"/>
          </a:xfrm>
          <a:custGeom>
            <a:avLst/>
            <a:gdLst>
              <a:gd name="T0" fmla="*/ 1021 w 1126"/>
              <a:gd name="T1" fmla="*/ 0 h 833"/>
              <a:gd name="T2" fmla="*/ 105 w 1126"/>
              <a:gd name="T3" fmla="*/ 0 h 833"/>
              <a:gd name="T4" fmla="*/ 0 w 1126"/>
              <a:gd name="T5" fmla="*/ 104 h 833"/>
              <a:gd name="T6" fmla="*/ 0 w 1126"/>
              <a:gd name="T7" fmla="*/ 551 h 833"/>
              <a:gd name="T8" fmla="*/ 105 w 1126"/>
              <a:gd name="T9" fmla="*/ 655 h 833"/>
              <a:gd name="T10" fmla="*/ 1021 w 1126"/>
              <a:gd name="T11" fmla="*/ 655 h 833"/>
              <a:gd name="T12" fmla="*/ 1125 w 1126"/>
              <a:gd name="T13" fmla="*/ 551 h 833"/>
              <a:gd name="T14" fmla="*/ 1125 w 1126"/>
              <a:gd name="T15" fmla="*/ 104 h 833"/>
              <a:gd name="T16" fmla="*/ 1021 w 1126"/>
              <a:gd name="T17" fmla="*/ 0 h 833"/>
              <a:gd name="T18" fmla="*/ 1052 w 1126"/>
              <a:gd name="T19" fmla="*/ 551 h 833"/>
              <a:gd name="T20" fmla="*/ 1021 w 1126"/>
              <a:gd name="T21" fmla="*/ 593 h 833"/>
              <a:gd name="T22" fmla="*/ 105 w 1126"/>
              <a:gd name="T23" fmla="*/ 593 h 833"/>
              <a:gd name="T24" fmla="*/ 73 w 1126"/>
              <a:gd name="T25" fmla="*/ 551 h 833"/>
              <a:gd name="T26" fmla="*/ 73 w 1126"/>
              <a:gd name="T27" fmla="*/ 104 h 833"/>
              <a:gd name="T28" fmla="*/ 105 w 1126"/>
              <a:gd name="T29" fmla="*/ 62 h 833"/>
              <a:gd name="T30" fmla="*/ 1021 w 1126"/>
              <a:gd name="T31" fmla="*/ 62 h 833"/>
              <a:gd name="T32" fmla="*/ 1052 w 1126"/>
              <a:gd name="T33" fmla="*/ 104 h 833"/>
              <a:gd name="T34" fmla="*/ 1052 w 1126"/>
              <a:gd name="T35" fmla="*/ 551 h 833"/>
              <a:gd name="T36" fmla="*/ 1073 w 1126"/>
              <a:gd name="T37" fmla="*/ 728 h 833"/>
              <a:gd name="T38" fmla="*/ 698 w 1126"/>
              <a:gd name="T39" fmla="*/ 728 h 833"/>
              <a:gd name="T40" fmla="*/ 667 w 1126"/>
              <a:gd name="T41" fmla="*/ 770 h 833"/>
              <a:gd name="T42" fmla="*/ 459 w 1126"/>
              <a:gd name="T43" fmla="*/ 770 h 833"/>
              <a:gd name="T44" fmla="*/ 427 w 1126"/>
              <a:gd name="T45" fmla="*/ 728 h 833"/>
              <a:gd name="T46" fmla="*/ 52 w 1126"/>
              <a:gd name="T47" fmla="*/ 728 h 833"/>
              <a:gd name="T48" fmla="*/ 0 w 1126"/>
              <a:gd name="T49" fmla="*/ 780 h 833"/>
              <a:gd name="T50" fmla="*/ 52 w 1126"/>
              <a:gd name="T51" fmla="*/ 832 h 833"/>
              <a:gd name="T52" fmla="*/ 1073 w 1126"/>
              <a:gd name="T53" fmla="*/ 832 h 833"/>
              <a:gd name="T54" fmla="*/ 1125 w 1126"/>
              <a:gd name="T55" fmla="*/ 780 h 833"/>
              <a:gd name="T56" fmla="*/ 1073 w 1126"/>
              <a:gd name="T57" fmla="*/ 728 h 833"/>
              <a:gd name="T58" fmla="*/ 1073 w 1126"/>
              <a:gd name="T59" fmla="*/ 728 h 833"/>
              <a:gd name="T60" fmla="*/ 1073 w 1126"/>
              <a:gd name="T61" fmla="*/ 728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833">
                <a:moveTo>
                  <a:pt x="1021" y="0"/>
                </a:moveTo>
                <a:cubicBezTo>
                  <a:pt x="105" y="0"/>
                  <a:pt x="105" y="0"/>
                  <a:pt x="105" y="0"/>
                </a:cubicBezTo>
                <a:cubicBezTo>
                  <a:pt x="52" y="0"/>
                  <a:pt x="0" y="41"/>
                  <a:pt x="0" y="104"/>
                </a:cubicBezTo>
                <a:cubicBezTo>
                  <a:pt x="0" y="551"/>
                  <a:pt x="0" y="551"/>
                  <a:pt x="0" y="551"/>
                </a:cubicBezTo>
                <a:cubicBezTo>
                  <a:pt x="0" y="614"/>
                  <a:pt x="52" y="655"/>
                  <a:pt x="105" y="655"/>
                </a:cubicBezTo>
                <a:cubicBezTo>
                  <a:pt x="1021" y="655"/>
                  <a:pt x="1021" y="655"/>
                  <a:pt x="1021" y="655"/>
                </a:cubicBezTo>
                <a:cubicBezTo>
                  <a:pt x="1073" y="655"/>
                  <a:pt x="1125" y="614"/>
                  <a:pt x="1125" y="551"/>
                </a:cubicBezTo>
                <a:cubicBezTo>
                  <a:pt x="1125" y="104"/>
                  <a:pt x="1125" y="104"/>
                  <a:pt x="1125" y="104"/>
                </a:cubicBezTo>
                <a:cubicBezTo>
                  <a:pt x="1125" y="41"/>
                  <a:pt x="1073" y="0"/>
                  <a:pt x="1021" y="0"/>
                </a:cubicBezTo>
                <a:close/>
                <a:moveTo>
                  <a:pt x="1052" y="551"/>
                </a:moveTo>
                <a:cubicBezTo>
                  <a:pt x="1052" y="572"/>
                  <a:pt x="1032" y="593"/>
                  <a:pt x="1021" y="593"/>
                </a:cubicBezTo>
                <a:cubicBezTo>
                  <a:pt x="105" y="593"/>
                  <a:pt x="105" y="593"/>
                  <a:pt x="105" y="593"/>
                </a:cubicBezTo>
                <a:cubicBezTo>
                  <a:pt x="94" y="593"/>
                  <a:pt x="73" y="572"/>
                  <a:pt x="73" y="551"/>
                </a:cubicBezTo>
                <a:cubicBezTo>
                  <a:pt x="73" y="104"/>
                  <a:pt x="73" y="104"/>
                  <a:pt x="73" y="104"/>
                </a:cubicBezTo>
                <a:cubicBezTo>
                  <a:pt x="73" y="83"/>
                  <a:pt x="94" y="62"/>
                  <a:pt x="105" y="62"/>
                </a:cubicBezTo>
                <a:cubicBezTo>
                  <a:pt x="1021" y="62"/>
                  <a:pt x="1021" y="62"/>
                  <a:pt x="1021" y="62"/>
                </a:cubicBezTo>
                <a:cubicBezTo>
                  <a:pt x="1032" y="62"/>
                  <a:pt x="1052" y="83"/>
                  <a:pt x="1052" y="104"/>
                </a:cubicBezTo>
                <a:lnTo>
                  <a:pt x="1052" y="551"/>
                </a:lnTo>
                <a:close/>
                <a:moveTo>
                  <a:pt x="1073" y="728"/>
                </a:moveTo>
                <a:cubicBezTo>
                  <a:pt x="698" y="728"/>
                  <a:pt x="698" y="728"/>
                  <a:pt x="698" y="728"/>
                </a:cubicBezTo>
                <a:cubicBezTo>
                  <a:pt x="698" y="749"/>
                  <a:pt x="688" y="770"/>
                  <a:pt x="667" y="770"/>
                </a:cubicBezTo>
                <a:cubicBezTo>
                  <a:pt x="459" y="770"/>
                  <a:pt x="459" y="770"/>
                  <a:pt x="459" y="770"/>
                </a:cubicBezTo>
                <a:cubicBezTo>
                  <a:pt x="438" y="770"/>
                  <a:pt x="427" y="749"/>
                  <a:pt x="427" y="728"/>
                </a:cubicBezTo>
                <a:cubicBezTo>
                  <a:pt x="52" y="728"/>
                  <a:pt x="52" y="728"/>
                  <a:pt x="52" y="728"/>
                </a:cubicBezTo>
                <a:cubicBezTo>
                  <a:pt x="32" y="728"/>
                  <a:pt x="0" y="749"/>
                  <a:pt x="0" y="780"/>
                </a:cubicBezTo>
                <a:cubicBezTo>
                  <a:pt x="0" y="812"/>
                  <a:pt x="32" y="832"/>
                  <a:pt x="52" y="832"/>
                </a:cubicBezTo>
                <a:cubicBezTo>
                  <a:pt x="1073" y="832"/>
                  <a:pt x="1073" y="832"/>
                  <a:pt x="1073" y="832"/>
                </a:cubicBezTo>
                <a:cubicBezTo>
                  <a:pt x="1094" y="832"/>
                  <a:pt x="1125" y="812"/>
                  <a:pt x="1125" y="780"/>
                </a:cubicBezTo>
                <a:cubicBezTo>
                  <a:pt x="1125" y="749"/>
                  <a:pt x="1094" y="728"/>
                  <a:pt x="1073" y="728"/>
                </a:cubicBezTo>
                <a:close/>
                <a:moveTo>
                  <a:pt x="1073" y="728"/>
                </a:moveTo>
                <a:lnTo>
                  <a:pt x="1073" y="728"/>
                </a:lnTo>
                <a:close/>
              </a:path>
            </a:pathLst>
          </a:custGeom>
          <a:solidFill>
            <a:schemeClr val="accent1"/>
          </a:solidFill>
          <a:ln>
            <a:noFill/>
          </a:ln>
          <a:effectLst/>
          <a:extLst/>
        </p:spPr>
        <p:txBody>
          <a:bodyPr wrap="none" lIns="121893" tIns="60946" rIns="121893" bIns="60946" anchor="ctr"/>
          <a:lstStyle/>
          <a:p>
            <a:pPr>
              <a:defRPr/>
            </a:pPr>
            <a:endParaRPr lang="en-US" sz="700" dirty="0">
              <a:cs typeface="+mn-ea"/>
              <a:sym typeface="+mn-lt"/>
            </a:endParaRPr>
          </a:p>
        </p:txBody>
      </p:sp>
      <p:sp>
        <p:nvSpPr>
          <p:cNvPr id="97" name="Freeform 239"/>
          <p:cNvSpPr>
            <a:spLocks noChangeArrowheads="1"/>
          </p:cNvSpPr>
          <p:nvPr/>
        </p:nvSpPr>
        <p:spPr bwMode="auto">
          <a:xfrm>
            <a:off x="5159097" y="2355880"/>
            <a:ext cx="700568" cy="519378"/>
          </a:xfrm>
          <a:custGeom>
            <a:avLst/>
            <a:gdLst>
              <a:gd name="T0" fmla="*/ 1021 w 1126"/>
              <a:gd name="T1" fmla="*/ 0 h 833"/>
              <a:gd name="T2" fmla="*/ 105 w 1126"/>
              <a:gd name="T3" fmla="*/ 0 h 833"/>
              <a:gd name="T4" fmla="*/ 0 w 1126"/>
              <a:gd name="T5" fmla="*/ 104 h 833"/>
              <a:gd name="T6" fmla="*/ 0 w 1126"/>
              <a:gd name="T7" fmla="*/ 551 h 833"/>
              <a:gd name="T8" fmla="*/ 105 w 1126"/>
              <a:gd name="T9" fmla="*/ 655 h 833"/>
              <a:gd name="T10" fmla="*/ 1021 w 1126"/>
              <a:gd name="T11" fmla="*/ 655 h 833"/>
              <a:gd name="T12" fmla="*/ 1125 w 1126"/>
              <a:gd name="T13" fmla="*/ 551 h 833"/>
              <a:gd name="T14" fmla="*/ 1125 w 1126"/>
              <a:gd name="T15" fmla="*/ 104 h 833"/>
              <a:gd name="T16" fmla="*/ 1021 w 1126"/>
              <a:gd name="T17" fmla="*/ 0 h 833"/>
              <a:gd name="T18" fmla="*/ 1052 w 1126"/>
              <a:gd name="T19" fmla="*/ 551 h 833"/>
              <a:gd name="T20" fmla="*/ 1021 w 1126"/>
              <a:gd name="T21" fmla="*/ 593 h 833"/>
              <a:gd name="T22" fmla="*/ 105 w 1126"/>
              <a:gd name="T23" fmla="*/ 593 h 833"/>
              <a:gd name="T24" fmla="*/ 73 w 1126"/>
              <a:gd name="T25" fmla="*/ 551 h 833"/>
              <a:gd name="T26" fmla="*/ 73 w 1126"/>
              <a:gd name="T27" fmla="*/ 104 h 833"/>
              <a:gd name="T28" fmla="*/ 105 w 1126"/>
              <a:gd name="T29" fmla="*/ 62 h 833"/>
              <a:gd name="T30" fmla="*/ 1021 w 1126"/>
              <a:gd name="T31" fmla="*/ 62 h 833"/>
              <a:gd name="T32" fmla="*/ 1052 w 1126"/>
              <a:gd name="T33" fmla="*/ 104 h 833"/>
              <a:gd name="T34" fmla="*/ 1052 w 1126"/>
              <a:gd name="T35" fmla="*/ 551 h 833"/>
              <a:gd name="T36" fmla="*/ 1073 w 1126"/>
              <a:gd name="T37" fmla="*/ 728 h 833"/>
              <a:gd name="T38" fmla="*/ 698 w 1126"/>
              <a:gd name="T39" fmla="*/ 728 h 833"/>
              <a:gd name="T40" fmla="*/ 667 w 1126"/>
              <a:gd name="T41" fmla="*/ 770 h 833"/>
              <a:gd name="T42" fmla="*/ 459 w 1126"/>
              <a:gd name="T43" fmla="*/ 770 h 833"/>
              <a:gd name="T44" fmla="*/ 427 w 1126"/>
              <a:gd name="T45" fmla="*/ 728 h 833"/>
              <a:gd name="T46" fmla="*/ 52 w 1126"/>
              <a:gd name="T47" fmla="*/ 728 h 833"/>
              <a:gd name="T48" fmla="*/ 0 w 1126"/>
              <a:gd name="T49" fmla="*/ 780 h 833"/>
              <a:gd name="T50" fmla="*/ 52 w 1126"/>
              <a:gd name="T51" fmla="*/ 832 h 833"/>
              <a:gd name="T52" fmla="*/ 1073 w 1126"/>
              <a:gd name="T53" fmla="*/ 832 h 833"/>
              <a:gd name="T54" fmla="*/ 1125 w 1126"/>
              <a:gd name="T55" fmla="*/ 780 h 833"/>
              <a:gd name="T56" fmla="*/ 1073 w 1126"/>
              <a:gd name="T57" fmla="*/ 728 h 833"/>
              <a:gd name="T58" fmla="*/ 1073 w 1126"/>
              <a:gd name="T59" fmla="*/ 728 h 833"/>
              <a:gd name="T60" fmla="*/ 1073 w 1126"/>
              <a:gd name="T61" fmla="*/ 728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833">
                <a:moveTo>
                  <a:pt x="1021" y="0"/>
                </a:moveTo>
                <a:cubicBezTo>
                  <a:pt x="105" y="0"/>
                  <a:pt x="105" y="0"/>
                  <a:pt x="105" y="0"/>
                </a:cubicBezTo>
                <a:cubicBezTo>
                  <a:pt x="52" y="0"/>
                  <a:pt x="0" y="41"/>
                  <a:pt x="0" y="104"/>
                </a:cubicBezTo>
                <a:cubicBezTo>
                  <a:pt x="0" y="551"/>
                  <a:pt x="0" y="551"/>
                  <a:pt x="0" y="551"/>
                </a:cubicBezTo>
                <a:cubicBezTo>
                  <a:pt x="0" y="614"/>
                  <a:pt x="52" y="655"/>
                  <a:pt x="105" y="655"/>
                </a:cubicBezTo>
                <a:cubicBezTo>
                  <a:pt x="1021" y="655"/>
                  <a:pt x="1021" y="655"/>
                  <a:pt x="1021" y="655"/>
                </a:cubicBezTo>
                <a:cubicBezTo>
                  <a:pt x="1073" y="655"/>
                  <a:pt x="1125" y="614"/>
                  <a:pt x="1125" y="551"/>
                </a:cubicBezTo>
                <a:cubicBezTo>
                  <a:pt x="1125" y="104"/>
                  <a:pt x="1125" y="104"/>
                  <a:pt x="1125" y="104"/>
                </a:cubicBezTo>
                <a:cubicBezTo>
                  <a:pt x="1125" y="41"/>
                  <a:pt x="1073" y="0"/>
                  <a:pt x="1021" y="0"/>
                </a:cubicBezTo>
                <a:close/>
                <a:moveTo>
                  <a:pt x="1052" y="551"/>
                </a:moveTo>
                <a:cubicBezTo>
                  <a:pt x="1052" y="572"/>
                  <a:pt x="1032" y="593"/>
                  <a:pt x="1021" y="593"/>
                </a:cubicBezTo>
                <a:cubicBezTo>
                  <a:pt x="105" y="593"/>
                  <a:pt x="105" y="593"/>
                  <a:pt x="105" y="593"/>
                </a:cubicBezTo>
                <a:cubicBezTo>
                  <a:pt x="94" y="593"/>
                  <a:pt x="73" y="572"/>
                  <a:pt x="73" y="551"/>
                </a:cubicBezTo>
                <a:cubicBezTo>
                  <a:pt x="73" y="104"/>
                  <a:pt x="73" y="104"/>
                  <a:pt x="73" y="104"/>
                </a:cubicBezTo>
                <a:cubicBezTo>
                  <a:pt x="73" y="83"/>
                  <a:pt x="94" y="62"/>
                  <a:pt x="105" y="62"/>
                </a:cubicBezTo>
                <a:cubicBezTo>
                  <a:pt x="1021" y="62"/>
                  <a:pt x="1021" y="62"/>
                  <a:pt x="1021" y="62"/>
                </a:cubicBezTo>
                <a:cubicBezTo>
                  <a:pt x="1032" y="62"/>
                  <a:pt x="1052" y="83"/>
                  <a:pt x="1052" y="104"/>
                </a:cubicBezTo>
                <a:lnTo>
                  <a:pt x="1052" y="551"/>
                </a:lnTo>
                <a:close/>
                <a:moveTo>
                  <a:pt x="1073" y="728"/>
                </a:moveTo>
                <a:cubicBezTo>
                  <a:pt x="698" y="728"/>
                  <a:pt x="698" y="728"/>
                  <a:pt x="698" y="728"/>
                </a:cubicBezTo>
                <a:cubicBezTo>
                  <a:pt x="698" y="749"/>
                  <a:pt x="688" y="770"/>
                  <a:pt x="667" y="770"/>
                </a:cubicBezTo>
                <a:cubicBezTo>
                  <a:pt x="459" y="770"/>
                  <a:pt x="459" y="770"/>
                  <a:pt x="459" y="770"/>
                </a:cubicBezTo>
                <a:cubicBezTo>
                  <a:pt x="438" y="770"/>
                  <a:pt x="427" y="749"/>
                  <a:pt x="427" y="728"/>
                </a:cubicBezTo>
                <a:cubicBezTo>
                  <a:pt x="52" y="728"/>
                  <a:pt x="52" y="728"/>
                  <a:pt x="52" y="728"/>
                </a:cubicBezTo>
                <a:cubicBezTo>
                  <a:pt x="32" y="728"/>
                  <a:pt x="0" y="749"/>
                  <a:pt x="0" y="780"/>
                </a:cubicBezTo>
                <a:cubicBezTo>
                  <a:pt x="0" y="812"/>
                  <a:pt x="32" y="832"/>
                  <a:pt x="52" y="832"/>
                </a:cubicBezTo>
                <a:cubicBezTo>
                  <a:pt x="1073" y="832"/>
                  <a:pt x="1073" y="832"/>
                  <a:pt x="1073" y="832"/>
                </a:cubicBezTo>
                <a:cubicBezTo>
                  <a:pt x="1094" y="832"/>
                  <a:pt x="1125" y="812"/>
                  <a:pt x="1125" y="780"/>
                </a:cubicBezTo>
                <a:cubicBezTo>
                  <a:pt x="1125" y="749"/>
                  <a:pt x="1094" y="728"/>
                  <a:pt x="1073" y="728"/>
                </a:cubicBezTo>
                <a:close/>
                <a:moveTo>
                  <a:pt x="1073" y="728"/>
                </a:moveTo>
                <a:lnTo>
                  <a:pt x="1073" y="728"/>
                </a:lnTo>
                <a:close/>
              </a:path>
            </a:pathLst>
          </a:custGeom>
          <a:solidFill>
            <a:schemeClr val="accent2"/>
          </a:solidFill>
          <a:ln>
            <a:noFill/>
          </a:ln>
          <a:effectLst/>
          <a:extLst/>
        </p:spPr>
        <p:txBody>
          <a:bodyPr wrap="none" lIns="121893" tIns="60946" rIns="121893" bIns="60946" anchor="ctr"/>
          <a:lstStyle/>
          <a:p>
            <a:pPr>
              <a:defRPr/>
            </a:pPr>
            <a:endParaRPr lang="en-US" sz="700" dirty="0">
              <a:cs typeface="+mn-ea"/>
              <a:sym typeface="+mn-lt"/>
            </a:endParaRPr>
          </a:p>
        </p:txBody>
      </p:sp>
      <p:sp>
        <p:nvSpPr>
          <p:cNvPr id="98" name="Freeform 239"/>
          <p:cNvSpPr>
            <a:spLocks noChangeArrowheads="1"/>
          </p:cNvSpPr>
          <p:nvPr/>
        </p:nvSpPr>
        <p:spPr bwMode="auto">
          <a:xfrm>
            <a:off x="6661860" y="2012114"/>
            <a:ext cx="700568" cy="519378"/>
          </a:xfrm>
          <a:custGeom>
            <a:avLst/>
            <a:gdLst>
              <a:gd name="T0" fmla="*/ 1021 w 1126"/>
              <a:gd name="T1" fmla="*/ 0 h 833"/>
              <a:gd name="T2" fmla="*/ 105 w 1126"/>
              <a:gd name="T3" fmla="*/ 0 h 833"/>
              <a:gd name="T4" fmla="*/ 0 w 1126"/>
              <a:gd name="T5" fmla="*/ 104 h 833"/>
              <a:gd name="T6" fmla="*/ 0 w 1126"/>
              <a:gd name="T7" fmla="*/ 551 h 833"/>
              <a:gd name="T8" fmla="*/ 105 w 1126"/>
              <a:gd name="T9" fmla="*/ 655 h 833"/>
              <a:gd name="T10" fmla="*/ 1021 w 1126"/>
              <a:gd name="T11" fmla="*/ 655 h 833"/>
              <a:gd name="T12" fmla="*/ 1125 w 1126"/>
              <a:gd name="T13" fmla="*/ 551 h 833"/>
              <a:gd name="T14" fmla="*/ 1125 w 1126"/>
              <a:gd name="T15" fmla="*/ 104 h 833"/>
              <a:gd name="T16" fmla="*/ 1021 w 1126"/>
              <a:gd name="T17" fmla="*/ 0 h 833"/>
              <a:gd name="T18" fmla="*/ 1052 w 1126"/>
              <a:gd name="T19" fmla="*/ 551 h 833"/>
              <a:gd name="T20" fmla="*/ 1021 w 1126"/>
              <a:gd name="T21" fmla="*/ 593 h 833"/>
              <a:gd name="T22" fmla="*/ 105 w 1126"/>
              <a:gd name="T23" fmla="*/ 593 h 833"/>
              <a:gd name="T24" fmla="*/ 73 w 1126"/>
              <a:gd name="T25" fmla="*/ 551 h 833"/>
              <a:gd name="T26" fmla="*/ 73 w 1126"/>
              <a:gd name="T27" fmla="*/ 104 h 833"/>
              <a:gd name="T28" fmla="*/ 105 w 1126"/>
              <a:gd name="T29" fmla="*/ 62 h 833"/>
              <a:gd name="T30" fmla="*/ 1021 w 1126"/>
              <a:gd name="T31" fmla="*/ 62 h 833"/>
              <a:gd name="T32" fmla="*/ 1052 w 1126"/>
              <a:gd name="T33" fmla="*/ 104 h 833"/>
              <a:gd name="T34" fmla="*/ 1052 w 1126"/>
              <a:gd name="T35" fmla="*/ 551 h 833"/>
              <a:gd name="T36" fmla="*/ 1073 w 1126"/>
              <a:gd name="T37" fmla="*/ 728 h 833"/>
              <a:gd name="T38" fmla="*/ 698 w 1126"/>
              <a:gd name="T39" fmla="*/ 728 h 833"/>
              <a:gd name="T40" fmla="*/ 667 w 1126"/>
              <a:gd name="T41" fmla="*/ 770 h 833"/>
              <a:gd name="T42" fmla="*/ 459 w 1126"/>
              <a:gd name="T43" fmla="*/ 770 h 833"/>
              <a:gd name="T44" fmla="*/ 427 w 1126"/>
              <a:gd name="T45" fmla="*/ 728 h 833"/>
              <a:gd name="T46" fmla="*/ 52 w 1126"/>
              <a:gd name="T47" fmla="*/ 728 h 833"/>
              <a:gd name="T48" fmla="*/ 0 w 1126"/>
              <a:gd name="T49" fmla="*/ 780 h 833"/>
              <a:gd name="T50" fmla="*/ 52 w 1126"/>
              <a:gd name="T51" fmla="*/ 832 h 833"/>
              <a:gd name="T52" fmla="*/ 1073 w 1126"/>
              <a:gd name="T53" fmla="*/ 832 h 833"/>
              <a:gd name="T54" fmla="*/ 1125 w 1126"/>
              <a:gd name="T55" fmla="*/ 780 h 833"/>
              <a:gd name="T56" fmla="*/ 1073 w 1126"/>
              <a:gd name="T57" fmla="*/ 728 h 833"/>
              <a:gd name="T58" fmla="*/ 1073 w 1126"/>
              <a:gd name="T59" fmla="*/ 728 h 833"/>
              <a:gd name="T60" fmla="*/ 1073 w 1126"/>
              <a:gd name="T61" fmla="*/ 728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833">
                <a:moveTo>
                  <a:pt x="1021" y="0"/>
                </a:moveTo>
                <a:cubicBezTo>
                  <a:pt x="105" y="0"/>
                  <a:pt x="105" y="0"/>
                  <a:pt x="105" y="0"/>
                </a:cubicBezTo>
                <a:cubicBezTo>
                  <a:pt x="52" y="0"/>
                  <a:pt x="0" y="41"/>
                  <a:pt x="0" y="104"/>
                </a:cubicBezTo>
                <a:cubicBezTo>
                  <a:pt x="0" y="551"/>
                  <a:pt x="0" y="551"/>
                  <a:pt x="0" y="551"/>
                </a:cubicBezTo>
                <a:cubicBezTo>
                  <a:pt x="0" y="614"/>
                  <a:pt x="52" y="655"/>
                  <a:pt x="105" y="655"/>
                </a:cubicBezTo>
                <a:cubicBezTo>
                  <a:pt x="1021" y="655"/>
                  <a:pt x="1021" y="655"/>
                  <a:pt x="1021" y="655"/>
                </a:cubicBezTo>
                <a:cubicBezTo>
                  <a:pt x="1073" y="655"/>
                  <a:pt x="1125" y="614"/>
                  <a:pt x="1125" y="551"/>
                </a:cubicBezTo>
                <a:cubicBezTo>
                  <a:pt x="1125" y="104"/>
                  <a:pt x="1125" y="104"/>
                  <a:pt x="1125" y="104"/>
                </a:cubicBezTo>
                <a:cubicBezTo>
                  <a:pt x="1125" y="41"/>
                  <a:pt x="1073" y="0"/>
                  <a:pt x="1021" y="0"/>
                </a:cubicBezTo>
                <a:close/>
                <a:moveTo>
                  <a:pt x="1052" y="551"/>
                </a:moveTo>
                <a:cubicBezTo>
                  <a:pt x="1052" y="572"/>
                  <a:pt x="1032" y="593"/>
                  <a:pt x="1021" y="593"/>
                </a:cubicBezTo>
                <a:cubicBezTo>
                  <a:pt x="105" y="593"/>
                  <a:pt x="105" y="593"/>
                  <a:pt x="105" y="593"/>
                </a:cubicBezTo>
                <a:cubicBezTo>
                  <a:pt x="94" y="593"/>
                  <a:pt x="73" y="572"/>
                  <a:pt x="73" y="551"/>
                </a:cubicBezTo>
                <a:cubicBezTo>
                  <a:pt x="73" y="104"/>
                  <a:pt x="73" y="104"/>
                  <a:pt x="73" y="104"/>
                </a:cubicBezTo>
                <a:cubicBezTo>
                  <a:pt x="73" y="83"/>
                  <a:pt x="94" y="62"/>
                  <a:pt x="105" y="62"/>
                </a:cubicBezTo>
                <a:cubicBezTo>
                  <a:pt x="1021" y="62"/>
                  <a:pt x="1021" y="62"/>
                  <a:pt x="1021" y="62"/>
                </a:cubicBezTo>
                <a:cubicBezTo>
                  <a:pt x="1032" y="62"/>
                  <a:pt x="1052" y="83"/>
                  <a:pt x="1052" y="104"/>
                </a:cubicBezTo>
                <a:lnTo>
                  <a:pt x="1052" y="551"/>
                </a:lnTo>
                <a:close/>
                <a:moveTo>
                  <a:pt x="1073" y="728"/>
                </a:moveTo>
                <a:cubicBezTo>
                  <a:pt x="698" y="728"/>
                  <a:pt x="698" y="728"/>
                  <a:pt x="698" y="728"/>
                </a:cubicBezTo>
                <a:cubicBezTo>
                  <a:pt x="698" y="749"/>
                  <a:pt x="688" y="770"/>
                  <a:pt x="667" y="770"/>
                </a:cubicBezTo>
                <a:cubicBezTo>
                  <a:pt x="459" y="770"/>
                  <a:pt x="459" y="770"/>
                  <a:pt x="459" y="770"/>
                </a:cubicBezTo>
                <a:cubicBezTo>
                  <a:pt x="438" y="770"/>
                  <a:pt x="427" y="749"/>
                  <a:pt x="427" y="728"/>
                </a:cubicBezTo>
                <a:cubicBezTo>
                  <a:pt x="52" y="728"/>
                  <a:pt x="52" y="728"/>
                  <a:pt x="52" y="728"/>
                </a:cubicBezTo>
                <a:cubicBezTo>
                  <a:pt x="32" y="728"/>
                  <a:pt x="0" y="749"/>
                  <a:pt x="0" y="780"/>
                </a:cubicBezTo>
                <a:cubicBezTo>
                  <a:pt x="0" y="812"/>
                  <a:pt x="32" y="832"/>
                  <a:pt x="52" y="832"/>
                </a:cubicBezTo>
                <a:cubicBezTo>
                  <a:pt x="1073" y="832"/>
                  <a:pt x="1073" y="832"/>
                  <a:pt x="1073" y="832"/>
                </a:cubicBezTo>
                <a:cubicBezTo>
                  <a:pt x="1094" y="832"/>
                  <a:pt x="1125" y="812"/>
                  <a:pt x="1125" y="780"/>
                </a:cubicBezTo>
                <a:cubicBezTo>
                  <a:pt x="1125" y="749"/>
                  <a:pt x="1094" y="728"/>
                  <a:pt x="1073" y="728"/>
                </a:cubicBezTo>
                <a:close/>
                <a:moveTo>
                  <a:pt x="1073" y="728"/>
                </a:moveTo>
                <a:lnTo>
                  <a:pt x="1073" y="728"/>
                </a:lnTo>
                <a:close/>
              </a:path>
            </a:pathLst>
          </a:custGeom>
          <a:solidFill>
            <a:schemeClr val="accent3"/>
          </a:solidFill>
          <a:ln>
            <a:noFill/>
          </a:ln>
          <a:effectLst/>
          <a:extLst/>
        </p:spPr>
        <p:txBody>
          <a:bodyPr wrap="none" lIns="121893" tIns="60946" rIns="121893" bIns="60946" anchor="ctr"/>
          <a:lstStyle/>
          <a:p>
            <a:pPr>
              <a:defRPr/>
            </a:pPr>
            <a:endParaRPr lang="en-US" sz="700" dirty="0">
              <a:cs typeface="+mn-ea"/>
              <a:sym typeface="+mn-lt"/>
            </a:endParaRPr>
          </a:p>
        </p:txBody>
      </p:sp>
      <p:sp>
        <p:nvSpPr>
          <p:cNvPr id="99" name="Freeform 239"/>
          <p:cNvSpPr>
            <a:spLocks noChangeArrowheads="1"/>
          </p:cNvSpPr>
          <p:nvPr/>
        </p:nvSpPr>
        <p:spPr bwMode="auto">
          <a:xfrm>
            <a:off x="8140595" y="1646154"/>
            <a:ext cx="700568" cy="519378"/>
          </a:xfrm>
          <a:custGeom>
            <a:avLst/>
            <a:gdLst>
              <a:gd name="T0" fmla="*/ 1021 w 1126"/>
              <a:gd name="T1" fmla="*/ 0 h 833"/>
              <a:gd name="T2" fmla="*/ 105 w 1126"/>
              <a:gd name="T3" fmla="*/ 0 h 833"/>
              <a:gd name="T4" fmla="*/ 0 w 1126"/>
              <a:gd name="T5" fmla="*/ 104 h 833"/>
              <a:gd name="T6" fmla="*/ 0 w 1126"/>
              <a:gd name="T7" fmla="*/ 551 h 833"/>
              <a:gd name="T8" fmla="*/ 105 w 1126"/>
              <a:gd name="T9" fmla="*/ 655 h 833"/>
              <a:gd name="T10" fmla="*/ 1021 w 1126"/>
              <a:gd name="T11" fmla="*/ 655 h 833"/>
              <a:gd name="T12" fmla="*/ 1125 w 1126"/>
              <a:gd name="T13" fmla="*/ 551 h 833"/>
              <a:gd name="T14" fmla="*/ 1125 w 1126"/>
              <a:gd name="T15" fmla="*/ 104 h 833"/>
              <a:gd name="T16" fmla="*/ 1021 w 1126"/>
              <a:gd name="T17" fmla="*/ 0 h 833"/>
              <a:gd name="T18" fmla="*/ 1052 w 1126"/>
              <a:gd name="T19" fmla="*/ 551 h 833"/>
              <a:gd name="T20" fmla="*/ 1021 w 1126"/>
              <a:gd name="T21" fmla="*/ 593 h 833"/>
              <a:gd name="T22" fmla="*/ 105 w 1126"/>
              <a:gd name="T23" fmla="*/ 593 h 833"/>
              <a:gd name="T24" fmla="*/ 73 w 1126"/>
              <a:gd name="T25" fmla="*/ 551 h 833"/>
              <a:gd name="T26" fmla="*/ 73 w 1126"/>
              <a:gd name="T27" fmla="*/ 104 h 833"/>
              <a:gd name="T28" fmla="*/ 105 w 1126"/>
              <a:gd name="T29" fmla="*/ 62 h 833"/>
              <a:gd name="T30" fmla="*/ 1021 w 1126"/>
              <a:gd name="T31" fmla="*/ 62 h 833"/>
              <a:gd name="T32" fmla="*/ 1052 w 1126"/>
              <a:gd name="T33" fmla="*/ 104 h 833"/>
              <a:gd name="T34" fmla="*/ 1052 w 1126"/>
              <a:gd name="T35" fmla="*/ 551 h 833"/>
              <a:gd name="T36" fmla="*/ 1073 w 1126"/>
              <a:gd name="T37" fmla="*/ 728 h 833"/>
              <a:gd name="T38" fmla="*/ 698 w 1126"/>
              <a:gd name="T39" fmla="*/ 728 h 833"/>
              <a:gd name="T40" fmla="*/ 667 w 1126"/>
              <a:gd name="T41" fmla="*/ 770 h 833"/>
              <a:gd name="T42" fmla="*/ 459 w 1126"/>
              <a:gd name="T43" fmla="*/ 770 h 833"/>
              <a:gd name="T44" fmla="*/ 427 w 1126"/>
              <a:gd name="T45" fmla="*/ 728 h 833"/>
              <a:gd name="T46" fmla="*/ 52 w 1126"/>
              <a:gd name="T47" fmla="*/ 728 h 833"/>
              <a:gd name="T48" fmla="*/ 0 w 1126"/>
              <a:gd name="T49" fmla="*/ 780 h 833"/>
              <a:gd name="T50" fmla="*/ 52 w 1126"/>
              <a:gd name="T51" fmla="*/ 832 h 833"/>
              <a:gd name="T52" fmla="*/ 1073 w 1126"/>
              <a:gd name="T53" fmla="*/ 832 h 833"/>
              <a:gd name="T54" fmla="*/ 1125 w 1126"/>
              <a:gd name="T55" fmla="*/ 780 h 833"/>
              <a:gd name="T56" fmla="*/ 1073 w 1126"/>
              <a:gd name="T57" fmla="*/ 728 h 833"/>
              <a:gd name="T58" fmla="*/ 1073 w 1126"/>
              <a:gd name="T59" fmla="*/ 728 h 833"/>
              <a:gd name="T60" fmla="*/ 1073 w 1126"/>
              <a:gd name="T61" fmla="*/ 728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6" h="833">
                <a:moveTo>
                  <a:pt x="1021" y="0"/>
                </a:moveTo>
                <a:cubicBezTo>
                  <a:pt x="105" y="0"/>
                  <a:pt x="105" y="0"/>
                  <a:pt x="105" y="0"/>
                </a:cubicBezTo>
                <a:cubicBezTo>
                  <a:pt x="52" y="0"/>
                  <a:pt x="0" y="41"/>
                  <a:pt x="0" y="104"/>
                </a:cubicBezTo>
                <a:cubicBezTo>
                  <a:pt x="0" y="551"/>
                  <a:pt x="0" y="551"/>
                  <a:pt x="0" y="551"/>
                </a:cubicBezTo>
                <a:cubicBezTo>
                  <a:pt x="0" y="614"/>
                  <a:pt x="52" y="655"/>
                  <a:pt x="105" y="655"/>
                </a:cubicBezTo>
                <a:cubicBezTo>
                  <a:pt x="1021" y="655"/>
                  <a:pt x="1021" y="655"/>
                  <a:pt x="1021" y="655"/>
                </a:cubicBezTo>
                <a:cubicBezTo>
                  <a:pt x="1073" y="655"/>
                  <a:pt x="1125" y="614"/>
                  <a:pt x="1125" y="551"/>
                </a:cubicBezTo>
                <a:cubicBezTo>
                  <a:pt x="1125" y="104"/>
                  <a:pt x="1125" y="104"/>
                  <a:pt x="1125" y="104"/>
                </a:cubicBezTo>
                <a:cubicBezTo>
                  <a:pt x="1125" y="41"/>
                  <a:pt x="1073" y="0"/>
                  <a:pt x="1021" y="0"/>
                </a:cubicBezTo>
                <a:close/>
                <a:moveTo>
                  <a:pt x="1052" y="551"/>
                </a:moveTo>
                <a:cubicBezTo>
                  <a:pt x="1052" y="572"/>
                  <a:pt x="1032" y="593"/>
                  <a:pt x="1021" y="593"/>
                </a:cubicBezTo>
                <a:cubicBezTo>
                  <a:pt x="105" y="593"/>
                  <a:pt x="105" y="593"/>
                  <a:pt x="105" y="593"/>
                </a:cubicBezTo>
                <a:cubicBezTo>
                  <a:pt x="94" y="593"/>
                  <a:pt x="73" y="572"/>
                  <a:pt x="73" y="551"/>
                </a:cubicBezTo>
                <a:cubicBezTo>
                  <a:pt x="73" y="104"/>
                  <a:pt x="73" y="104"/>
                  <a:pt x="73" y="104"/>
                </a:cubicBezTo>
                <a:cubicBezTo>
                  <a:pt x="73" y="83"/>
                  <a:pt x="94" y="62"/>
                  <a:pt x="105" y="62"/>
                </a:cubicBezTo>
                <a:cubicBezTo>
                  <a:pt x="1021" y="62"/>
                  <a:pt x="1021" y="62"/>
                  <a:pt x="1021" y="62"/>
                </a:cubicBezTo>
                <a:cubicBezTo>
                  <a:pt x="1032" y="62"/>
                  <a:pt x="1052" y="83"/>
                  <a:pt x="1052" y="104"/>
                </a:cubicBezTo>
                <a:lnTo>
                  <a:pt x="1052" y="551"/>
                </a:lnTo>
                <a:close/>
                <a:moveTo>
                  <a:pt x="1073" y="728"/>
                </a:moveTo>
                <a:cubicBezTo>
                  <a:pt x="698" y="728"/>
                  <a:pt x="698" y="728"/>
                  <a:pt x="698" y="728"/>
                </a:cubicBezTo>
                <a:cubicBezTo>
                  <a:pt x="698" y="749"/>
                  <a:pt x="688" y="770"/>
                  <a:pt x="667" y="770"/>
                </a:cubicBezTo>
                <a:cubicBezTo>
                  <a:pt x="459" y="770"/>
                  <a:pt x="459" y="770"/>
                  <a:pt x="459" y="770"/>
                </a:cubicBezTo>
                <a:cubicBezTo>
                  <a:pt x="438" y="770"/>
                  <a:pt x="427" y="749"/>
                  <a:pt x="427" y="728"/>
                </a:cubicBezTo>
                <a:cubicBezTo>
                  <a:pt x="52" y="728"/>
                  <a:pt x="52" y="728"/>
                  <a:pt x="52" y="728"/>
                </a:cubicBezTo>
                <a:cubicBezTo>
                  <a:pt x="32" y="728"/>
                  <a:pt x="0" y="749"/>
                  <a:pt x="0" y="780"/>
                </a:cubicBezTo>
                <a:cubicBezTo>
                  <a:pt x="0" y="812"/>
                  <a:pt x="32" y="832"/>
                  <a:pt x="52" y="832"/>
                </a:cubicBezTo>
                <a:cubicBezTo>
                  <a:pt x="1073" y="832"/>
                  <a:pt x="1073" y="832"/>
                  <a:pt x="1073" y="832"/>
                </a:cubicBezTo>
                <a:cubicBezTo>
                  <a:pt x="1094" y="832"/>
                  <a:pt x="1125" y="812"/>
                  <a:pt x="1125" y="780"/>
                </a:cubicBezTo>
                <a:cubicBezTo>
                  <a:pt x="1125" y="749"/>
                  <a:pt x="1094" y="728"/>
                  <a:pt x="1073" y="728"/>
                </a:cubicBezTo>
                <a:close/>
                <a:moveTo>
                  <a:pt x="1073" y="728"/>
                </a:moveTo>
                <a:lnTo>
                  <a:pt x="1073" y="728"/>
                </a:lnTo>
                <a:close/>
              </a:path>
            </a:pathLst>
          </a:custGeom>
          <a:solidFill>
            <a:schemeClr val="accent5"/>
          </a:solidFill>
          <a:ln>
            <a:noFill/>
          </a:ln>
          <a:effectLst/>
          <a:extLst/>
        </p:spPr>
        <p:txBody>
          <a:bodyPr wrap="none" lIns="121893" tIns="60946" rIns="121893" bIns="60946" anchor="ctr"/>
          <a:lstStyle/>
          <a:p>
            <a:pPr>
              <a:defRPr/>
            </a:pPr>
            <a:endParaRPr lang="en-US" sz="700" dirty="0">
              <a:cs typeface="+mn-ea"/>
              <a:sym typeface="+mn-lt"/>
            </a:endParaRPr>
          </a:p>
        </p:txBody>
      </p:sp>
      <p:grpSp>
        <p:nvGrpSpPr>
          <p:cNvPr id="113" name="Group 112"/>
          <p:cNvGrpSpPr/>
          <p:nvPr/>
        </p:nvGrpSpPr>
        <p:grpSpPr>
          <a:xfrm>
            <a:off x="6558775" y="5157468"/>
            <a:ext cx="1782465" cy="857251"/>
            <a:chOff x="6286008" y="4886391"/>
            <a:chExt cx="1782929" cy="857251"/>
          </a:xfrm>
        </p:grpSpPr>
        <p:grpSp>
          <p:nvGrpSpPr>
            <p:cNvPr id="114" name="Group 113"/>
            <p:cNvGrpSpPr>
              <a:grpSpLocks/>
            </p:cNvGrpSpPr>
            <p:nvPr/>
          </p:nvGrpSpPr>
          <p:grpSpPr bwMode="auto">
            <a:xfrm>
              <a:off x="6779312" y="4886391"/>
              <a:ext cx="1289625" cy="857251"/>
              <a:chOff x="975398" y="1453103"/>
              <a:chExt cx="967262" cy="643920"/>
            </a:xfrm>
          </p:grpSpPr>
          <p:sp>
            <p:nvSpPr>
              <p:cNvPr id="116"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2"/>
                    </a:solidFill>
                    <a:cs typeface="+mn-ea"/>
                    <a:sym typeface="+mn-lt"/>
                  </a:rPr>
                  <a:t>45%</a:t>
                </a:r>
              </a:p>
            </p:txBody>
          </p:sp>
          <p:sp>
            <p:nvSpPr>
              <p:cNvPr id="117"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1200" dirty="0">
                    <a:solidFill>
                      <a:schemeClr val="tx1"/>
                    </a:solidFill>
                    <a:cs typeface="+mn-ea"/>
                    <a:sym typeface="+mn-lt"/>
                  </a:rPr>
                  <a:t>School</a:t>
                </a:r>
              </a:p>
            </p:txBody>
          </p:sp>
        </p:grpSp>
        <p:sp>
          <p:nvSpPr>
            <p:cNvPr id="115" name="AutoShape 122"/>
            <p:cNvSpPr>
              <a:spLocks/>
            </p:cNvSpPr>
            <p:nvPr/>
          </p:nvSpPr>
          <p:spPr bwMode="auto">
            <a:xfrm>
              <a:off x="6286008" y="5004526"/>
              <a:ext cx="551248" cy="6063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4921"/>
                  </a:moveTo>
                  <a:lnTo>
                    <a:pt x="21599" y="5871"/>
                  </a:lnTo>
                  <a:cubicBezTo>
                    <a:pt x="21192" y="6052"/>
                    <a:pt x="20518" y="6202"/>
                    <a:pt x="19564" y="6320"/>
                  </a:cubicBezTo>
                  <a:cubicBezTo>
                    <a:pt x="18617" y="6436"/>
                    <a:pt x="17593" y="6522"/>
                    <a:pt x="16494" y="6579"/>
                  </a:cubicBezTo>
                  <a:cubicBezTo>
                    <a:pt x="15398" y="6643"/>
                    <a:pt x="14330" y="6677"/>
                    <a:pt x="13290" y="6683"/>
                  </a:cubicBezTo>
                  <a:cubicBezTo>
                    <a:pt x="12253" y="6692"/>
                    <a:pt x="11427" y="6698"/>
                    <a:pt x="10808" y="6698"/>
                  </a:cubicBezTo>
                  <a:cubicBezTo>
                    <a:pt x="10200" y="6698"/>
                    <a:pt x="9374" y="6692"/>
                    <a:pt x="8326" y="6683"/>
                  </a:cubicBezTo>
                  <a:cubicBezTo>
                    <a:pt x="7276" y="6677"/>
                    <a:pt x="6204" y="6643"/>
                    <a:pt x="5105" y="6579"/>
                  </a:cubicBezTo>
                  <a:cubicBezTo>
                    <a:pt x="4009" y="6522"/>
                    <a:pt x="2993" y="6436"/>
                    <a:pt x="2053" y="6326"/>
                  </a:cubicBezTo>
                  <a:cubicBezTo>
                    <a:pt x="1116" y="6214"/>
                    <a:pt x="442" y="6064"/>
                    <a:pt x="34" y="5871"/>
                  </a:cubicBezTo>
                  <a:cubicBezTo>
                    <a:pt x="10" y="5724"/>
                    <a:pt x="0" y="5566"/>
                    <a:pt x="0" y="5393"/>
                  </a:cubicBezTo>
                  <a:lnTo>
                    <a:pt x="0" y="4921"/>
                  </a:lnTo>
                  <a:lnTo>
                    <a:pt x="0" y="4423"/>
                  </a:lnTo>
                  <a:cubicBezTo>
                    <a:pt x="0" y="4258"/>
                    <a:pt x="10" y="4092"/>
                    <a:pt x="34" y="3924"/>
                  </a:cubicBezTo>
                  <a:cubicBezTo>
                    <a:pt x="307" y="3801"/>
                    <a:pt x="701" y="3688"/>
                    <a:pt x="1213" y="3602"/>
                  </a:cubicBezTo>
                  <a:cubicBezTo>
                    <a:pt x="1717" y="3516"/>
                    <a:pt x="2257" y="3444"/>
                    <a:pt x="2830" y="3389"/>
                  </a:cubicBezTo>
                  <a:cubicBezTo>
                    <a:pt x="3404" y="3334"/>
                    <a:pt x="3971" y="3294"/>
                    <a:pt x="4528" y="3265"/>
                  </a:cubicBezTo>
                  <a:cubicBezTo>
                    <a:pt x="5084" y="3239"/>
                    <a:pt x="5516" y="3213"/>
                    <a:pt x="5827" y="3196"/>
                  </a:cubicBezTo>
                  <a:cubicBezTo>
                    <a:pt x="5737" y="2444"/>
                    <a:pt x="5800" y="1857"/>
                    <a:pt x="6017" y="1431"/>
                  </a:cubicBezTo>
                  <a:cubicBezTo>
                    <a:pt x="6232" y="1010"/>
                    <a:pt x="6560" y="693"/>
                    <a:pt x="7003" y="489"/>
                  </a:cubicBezTo>
                  <a:cubicBezTo>
                    <a:pt x="7441" y="282"/>
                    <a:pt x="7984" y="146"/>
                    <a:pt x="8631" y="86"/>
                  </a:cubicBezTo>
                  <a:cubicBezTo>
                    <a:pt x="9280" y="28"/>
                    <a:pt x="9999" y="0"/>
                    <a:pt x="10808" y="0"/>
                  </a:cubicBezTo>
                  <a:cubicBezTo>
                    <a:pt x="11417" y="0"/>
                    <a:pt x="12021" y="11"/>
                    <a:pt x="12619" y="40"/>
                  </a:cubicBezTo>
                  <a:cubicBezTo>
                    <a:pt x="13221" y="69"/>
                    <a:pt x="13757" y="164"/>
                    <a:pt x="14234" y="319"/>
                  </a:cubicBezTo>
                  <a:cubicBezTo>
                    <a:pt x="14707" y="483"/>
                    <a:pt x="15084" y="734"/>
                    <a:pt x="15367" y="1074"/>
                  </a:cubicBezTo>
                  <a:cubicBezTo>
                    <a:pt x="15647" y="1413"/>
                    <a:pt x="15789" y="1894"/>
                    <a:pt x="15789" y="2519"/>
                  </a:cubicBezTo>
                  <a:lnTo>
                    <a:pt x="15789" y="2850"/>
                  </a:lnTo>
                  <a:cubicBezTo>
                    <a:pt x="15789" y="2963"/>
                    <a:pt x="15775" y="3078"/>
                    <a:pt x="15758" y="3196"/>
                  </a:cubicBezTo>
                  <a:cubicBezTo>
                    <a:pt x="16076" y="3213"/>
                    <a:pt x="16511" y="3239"/>
                    <a:pt x="17061" y="3265"/>
                  </a:cubicBezTo>
                  <a:cubicBezTo>
                    <a:pt x="17611" y="3294"/>
                    <a:pt x="18178" y="3334"/>
                    <a:pt x="18758" y="3389"/>
                  </a:cubicBezTo>
                  <a:cubicBezTo>
                    <a:pt x="19335" y="3443"/>
                    <a:pt x="19885" y="3515"/>
                    <a:pt x="20404" y="3602"/>
                  </a:cubicBezTo>
                  <a:cubicBezTo>
                    <a:pt x="20922" y="3688"/>
                    <a:pt x="21323" y="3801"/>
                    <a:pt x="21596" y="3924"/>
                  </a:cubicBezTo>
                  <a:lnTo>
                    <a:pt x="21596" y="4921"/>
                  </a:lnTo>
                  <a:close/>
                  <a:moveTo>
                    <a:pt x="10812" y="8296"/>
                  </a:moveTo>
                  <a:cubicBezTo>
                    <a:pt x="12236" y="8278"/>
                    <a:pt x="13656" y="8250"/>
                    <a:pt x="15080" y="8215"/>
                  </a:cubicBezTo>
                  <a:cubicBezTo>
                    <a:pt x="16501" y="8178"/>
                    <a:pt x="17925" y="8088"/>
                    <a:pt x="19353" y="7939"/>
                  </a:cubicBezTo>
                  <a:lnTo>
                    <a:pt x="19353" y="19477"/>
                  </a:lnTo>
                  <a:cubicBezTo>
                    <a:pt x="19353" y="20056"/>
                    <a:pt x="19107" y="20557"/>
                    <a:pt x="18620" y="20972"/>
                  </a:cubicBezTo>
                  <a:cubicBezTo>
                    <a:pt x="18133" y="21392"/>
                    <a:pt x="17542" y="21599"/>
                    <a:pt x="16847" y="21599"/>
                  </a:cubicBezTo>
                  <a:lnTo>
                    <a:pt x="4752" y="21599"/>
                  </a:lnTo>
                  <a:cubicBezTo>
                    <a:pt x="4058" y="21599"/>
                    <a:pt x="3460" y="21395"/>
                    <a:pt x="2955" y="20977"/>
                  </a:cubicBezTo>
                  <a:cubicBezTo>
                    <a:pt x="2450" y="20569"/>
                    <a:pt x="2201" y="20068"/>
                    <a:pt x="2201" y="19477"/>
                  </a:cubicBezTo>
                  <a:lnTo>
                    <a:pt x="2201" y="7939"/>
                  </a:lnTo>
                  <a:cubicBezTo>
                    <a:pt x="3560" y="8088"/>
                    <a:pt x="4904" y="8183"/>
                    <a:pt x="6239" y="8229"/>
                  </a:cubicBezTo>
                  <a:cubicBezTo>
                    <a:pt x="7576" y="8273"/>
                    <a:pt x="8917" y="8296"/>
                    <a:pt x="10276" y="8296"/>
                  </a:cubicBezTo>
                  <a:lnTo>
                    <a:pt x="10812" y="8296"/>
                  </a:lnTo>
                  <a:close/>
                  <a:moveTo>
                    <a:pt x="6923" y="10395"/>
                  </a:moveTo>
                  <a:cubicBezTo>
                    <a:pt x="6923" y="10248"/>
                    <a:pt x="6857" y="10119"/>
                    <a:pt x="6733" y="10015"/>
                  </a:cubicBezTo>
                  <a:cubicBezTo>
                    <a:pt x="6605" y="9908"/>
                    <a:pt x="6453" y="9854"/>
                    <a:pt x="6277" y="9854"/>
                  </a:cubicBezTo>
                  <a:lnTo>
                    <a:pt x="5630" y="9854"/>
                  </a:lnTo>
                  <a:cubicBezTo>
                    <a:pt x="5450" y="9854"/>
                    <a:pt x="5305" y="9908"/>
                    <a:pt x="5191" y="10015"/>
                  </a:cubicBezTo>
                  <a:cubicBezTo>
                    <a:pt x="5074" y="10119"/>
                    <a:pt x="5015" y="10248"/>
                    <a:pt x="5015" y="10395"/>
                  </a:cubicBezTo>
                  <a:lnTo>
                    <a:pt x="5015" y="18858"/>
                  </a:lnTo>
                  <a:cubicBezTo>
                    <a:pt x="5015" y="19005"/>
                    <a:pt x="5074" y="19126"/>
                    <a:pt x="5191" y="19224"/>
                  </a:cubicBezTo>
                  <a:cubicBezTo>
                    <a:pt x="5305" y="19319"/>
                    <a:pt x="5450" y="19368"/>
                    <a:pt x="5630" y="19368"/>
                  </a:cubicBezTo>
                  <a:lnTo>
                    <a:pt x="6277" y="19368"/>
                  </a:lnTo>
                  <a:cubicBezTo>
                    <a:pt x="6453" y="19368"/>
                    <a:pt x="6605" y="19319"/>
                    <a:pt x="6733" y="19230"/>
                  </a:cubicBezTo>
                  <a:cubicBezTo>
                    <a:pt x="6857" y="19137"/>
                    <a:pt x="6923" y="19014"/>
                    <a:pt x="6923" y="18858"/>
                  </a:cubicBezTo>
                  <a:lnTo>
                    <a:pt x="6923" y="10395"/>
                  </a:lnTo>
                  <a:close/>
                  <a:moveTo>
                    <a:pt x="8416" y="3141"/>
                  </a:moveTo>
                  <a:cubicBezTo>
                    <a:pt x="10006" y="3121"/>
                    <a:pt x="11607" y="3121"/>
                    <a:pt x="13231" y="3141"/>
                  </a:cubicBezTo>
                  <a:cubicBezTo>
                    <a:pt x="13231" y="3032"/>
                    <a:pt x="13242" y="2925"/>
                    <a:pt x="13266" y="2819"/>
                  </a:cubicBezTo>
                  <a:cubicBezTo>
                    <a:pt x="13286" y="2712"/>
                    <a:pt x="13286" y="2611"/>
                    <a:pt x="13266" y="2519"/>
                  </a:cubicBezTo>
                  <a:lnTo>
                    <a:pt x="13266" y="2315"/>
                  </a:lnTo>
                  <a:cubicBezTo>
                    <a:pt x="12879" y="2222"/>
                    <a:pt x="12471" y="2171"/>
                    <a:pt x="12042" y="2162"/>
                  </a:cubicBezTo>
                  <a:cubicBezTo>
                    <a:pt x="11610" y="2153"/>
                    <a:pt x="11202" y="2148"/>
                    <a:pt x="10819" y="2148"/>
                  </a:cubicBezTo>
                  <a:cubicBezTo>
                    <a:pt x="10411" y="2148"/>
                    <a:pt x="9996" y="2153"/>
                    <a:pt x="9574" y="2162"/>
                  </a:cubicBezTo>
                  <a:cubicBezTo>
                    <a:pt x="9149" y="2171"/>
                    <a:pt x="8741" y="2222"/>
                    <a:pt x="8354" y="2315"/>
                  </a:cubicBezTo>
                  <a:lnTo>
                    <a:pt x="8354" y="2519"/>
                  </a:lnTo>
                  <a:cubicBezTo>
                    <a:pt x="8354" y="2611"/>
                    <a:pt x="8357" y="2715"/>
                    <a:pt x="8371" y="2824"/>
                  </a:cubicBezTo>
                  <a:cubicBezTo>
                    <a:pt x="8375" y="2937"/>
                    <a:pt x="8392" y="3040"/>
                    <a:pt x="8416" y="3141"/>
                  </a:cubicBezTo>
                  <a:moveTo>
                    <a:pt x="11769" y="10395"/>
                  </a:moveTo>
                  <a:cubicBezTo>
                    <a:pt x="11769" y="10248"/>
                    <a:pt x="11707" y="10119"/>
                    <a:pt x="11582" y="10015"/>
                  </a:cubicBezTo>
                  <a:cubicBezTo>
                    <a:pt x="11451" y="9908"/>
                    <a:pt x="11299" y="9854"/>
                    <a:pt x="11123" y="9854"/>
                  </a:cubicBezTo>
                  <a:lnTo>
                    <a:pt x="10476" y="9854"/>
                  </a:lnTo>
                  <a:cubicBezTo>
                    <a:pt x="10300" y="9854"/>
                    <a:pt x="10151" y="9908"/>
                    <a:pt x="10037" y="10015"/>
                  </a:cubicBezTo>
                  <a:cubicBezTo>
                    <a:pt x="9923" y="10119"/>
                    <a:pt x="9865" y="10248"/>
                    <a:pt x="9865" y="10395"/>
                  </a:cubicBezTo>
                  <a:lnTo>
                    <a:pt x="9865" y="18858"/>
                  </a:lnTo>
                  <a:cubicBezTo>
                    <a:pt x="9865" y="19005"/>
                    <a:pt x="9920" y="19126"/>
                    <a:pt x="10030" y="19224"/>
                  </a:cubicBezTo>
                  <a:cubicBezTo>
                    <a:pt x="10141" y="19319"/>
                    <a:pt x="10286" y="19368"/>
                    <a:pt x="10476" y="19368"/>
                  </a:cubicBezTo>
                  <a:lnTo>
                    <a:pt x="11123" y="19368"/>
                  </a:lnTo>
                  <a:cubicBezTo>
                    <a:pt x="11299" y="19368"/>
                    <a:pt x="11451" y="19319"/>
                    <a:pt x="11582" y="19230"/>
                  </a:cubicBezTo>
                  <a:cubicBezTo>
                    <a:pt x="11707" y="19137"/>
                    <a:pt x="11769" y="19014"/>
                    <a:pt x="11769" y="18858"/>
                  </a:cubicBezTo>
                  <a:lnTo>
                    <a:pt x="11769" y="10395"/>
                  </a:lnTo>
                  <a:close/>
                  <a:moveTo>
                    <a:pt x="14683" y="18858"/>
                  </a:moveTo>
                  <a:cubicBezTo>
                    <a:pt x="14683" y="19005"/>
                    <a:pt x="14745" y="19126"/>
                    <a:pt x="14866" y="19224"/>
                  </a:cubicBezTo>
                  <a:cubicBezTo>
                    <a:pt x="14987" y="19319"/>
                    <a:pt x="15143" y="19368"/>
                    <a:pt x="15333" y="19368"/>
                  </a:cubicBezTo>
                  <a:lnTo>
                    <a:pt x="15979" y="19368"/>
                  </a:lnTo>
                  <a:cubicBezTo>
                    <a:pt x="16155" y="19368"/>
                    <a:pt x="16308" y="19319"/>
                    <a:pt x="16432" y="19230"/>
                  </a:cubicBezTo>
                  <a:cubicBezTo>
                    <a:pt x="16560" y="19137"/>
                    <a:pt x="16629" y="19014"/>
                    <a:pt x="16629" y="18858"/>
                  </a:cubicBezTo>
                  <a:lnTo>
                    <a:pt x="16629" y="10395"/>
                  </a:lnTo>
                  <a:cubicBezTo>
                    <a:pt x="16629" y="10248"/>
                    <a:pt x="16560" y="10119"/>
                    <a:pt x="16432" y="10015"/>
                  </a:cubicBezTo>
                  <a:cubicBezTo>
                    <a:pt x="16308" y="9908"/>
                    <a:pt x="16155" y="9854"/>
                    <a:pt x="15979" y="9854"/>
                  </a:cubicBezTo>
                  <a:lnTo>
                    <a:pt x="15333" y="9854"/>
                  </a:lnTo>
                  <a:cubicBezTo>
                    <a:pt x="15153" y="9854"/>
                    <a:pt x="15001" y="9908"/>
                    <a:pt x="14877" y="10015"/>
                  </a:cubicBezTo>
                  <a:cubicBezTo>
                    <a:pt x="14752" y="10119"/>
                    <a:pt x="14683" y="10248"/>
                    <a:pt x="14683" y="10395"/>
                  </a:cubicBezTo>
                  <a:lnTo>
                    <a:pt x="14683" y="18858"/>
                  </a:lnTo>
                  <a:close/>
                </a:path>
              </a:pathLst>
            </a:custGeom>
            <a:solidFill>
              <a:schemeClr val="accent3"/>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29" name="Group 128"/>
          <p:cNvGrpSpPr/>
          <p:nvPr/>
        </p:nvGrpSpPr>
        <p:grpSpPr>
          <a:xfrm>
            <a:off x="3879271" y="5153060"/>
            <a:ext cx="1785215" cy="857251"/>
            <a:chOff x="3778407" y="5030519"/>
            <a:chExt cx="1785680" cy="857251"/>
          </a:xfrm>
        </p:grpSpPr>
        <p:grpSp>
          <p:nvGrpSpPr>
            <p:cNvPr id="108" name="Group 107"/>
            <p:cNvGrpSpPr>
              <a:grpSpLocks/>
            </p:cNvGrpSpPr>
            <p:nvPr/>
          </p:nvGrpSpPr>
          <p:grpSpPr bwMode="auto">
            <a:xfrm>
              <a:off x="4274462" y="5030519"/>
              <a:ext cx="1289625" cy="857251"/>
              <a:chOff x="975398" y="1453103"/>
              <a:chExt cx="967262" cy="643920"/>
            </a:xfrm>
          </p:grpSpPr>
          <p:sp>
            <p:nvSpPr>
              <p:cNvPr id="110"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2"/>
                    </a:solidFill>
                    <a:cs typeface="+mn-ea"/>
                    <a:sym typeface="+mn-lt"/>
                  </a:rPr>
                  <a:t>45%</a:t>
                </a:r>
              </a:p>
            </p:txBody>
          </p:sp>
          <p:sp>
            <p:nvSpPr>
              <p:cNvPr id="111"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1200" dirty="0">
                    <a:solidFill>
                      <a:schemeClr val="tx1"/>
                    </a:solidFill>
                    <a:cs typeface="+mn-ea"/>
                    <a:sym typeface="+mn-lt"/>
                  </a:rPr>
                  <a:t>School</a:t>
                </a:r>
              </a:p>
            </p:txBody>
          </p:sp>
        </p:grpSp>
        <p:sp>
          <p:nvSpPr>
            <p:cNvPr id="124" name="AutoShape 28"/>
            <p:cNvSpPr>
              <a:spLocks/>
            </p:cNvSpPr>
            <p:nvPr/>
          </p:nvSpPr>
          <p:spPr bwMode="auto">
            <a:xfrm>
              <a:off x="3778407" y="5115367"/>
              <a:ext cx="565514" cy="563254"/>
            </a:xfrm>
            <a:custGeom>
              <a:avLst/>
              <a:gdLst>
                <a:gd name="T0" fmla="*/ 10800 w 21600"/>
                <a:gd name="T1" fmla="+- 0 10821 42"/>
                <a:gd name="T2" fmla="*/ 10821 h 21558"/>
                <a:gd name="T3" fmla="*/ 10800 w 21600"/>
                <a:gd name="T4" fmla="+- 0 10821 42"/>
                <a:gd name="T5" fmla="*/ 10821 h 21558"/>
                <a:gd name="T6" fmla="*/ 10800 w 21600"/>
                <a:gd name="T7" fmla="+- 0 10821 42"/>
                <a:gd name="T8" fmla="*/ 10821 h 21558"/>
                <a:gd name="T9" fmla="*/ 10800 w 21600"/>
                <a:gd name="T10" fmla="+- 0 10821 42"/>
                <a:gd name="T11" fmla="*/ 10821 h 21558"/>
              </a:gdLst>
              <a:ahLst/>
              <a:cxnLst>
                <a:cxn ang="0">
                  <a:pos x="T0" y="T2"/>
                </a:cxn>
                <a:cxn ang="0">
                  <a:pos x="T3" y="T5"/>
                </a:cxn>
                <a:cxn ang="0">
                  <a:pos x="T6" y="T8"/>
                </a:cxn>
                <a:cxn ang="0">
                  <a:pos x="T9" y="T11"/>
                </a:cxn>
              </a:cxnLst>
              <a:rect l="0" t="0" r="r" b="b"/>
              <a:pathLst>
                <a:path w="21600" h="21558">
                  <a:moveTo>
                    <a:pt x="18076" y="8547"/>
                  </a:moveTo>
                  <a:cubicBezTo>
                    <a:pt x="19181" y="9499"/>
                    <a:pt x="20046" y="10569"/>
                    <a:pt x="20670" y="11749"/>
                  </a:cubicBezTo>
                  <a:cubicBezTo>
                    <a:pt x="21291" y="12932"/>
                    <a:pt x="21599" y="14075"/>
                    <a:pt x="21599" y="15179"/>
                  </a:cubicBezTo>
                  <a:cubicBezTo>
                    <a:pt x="21599" y="16159"/>
                    <a:pt x="21344" y="17040"/>
                    <a:pt x="20832" y="17815"/>
                  </a:cubicBezTo>
                  <a:cubicBezTo>
                    <a:pt x="20320" y="18592"/>
                    <a:pt x="19593" y="19260"/>
                    <a:pt x="18660" y="19812"/>
                  </a:cubicBezTo>
                  <a:cubicBezTo>
                    <a:pt x="17724" y="20363"/>
                    <a:pt x="16585" y="20794"/>
                    <a:pt x="15252" y="21098"/>
                  </a:cubicBezTo>
                  <a:cubicBezTo>
                    <a:pt x="13917" y="21403"/>
                    <a:pt x="12435" y="21558"/>
                    <a:pt x="10800" y="21558"/>
                  </a:cubicBezTo>
                  <a:cubicBezTo>
                    <a:pt x="9168" y="21558"/>
                    <a:pt x="7682" y="21403"/>
                    <a:pt x="6350" y="21098"/>
                  </a:cubicBezTo>
                  <a:cubicBezTo>
                    <a:pt x="5014" y="20794"/>
                    <a:pt x="3878" y="20363"/>
                    <a:pt x="2936" y="19812"/>
                  </a:cubicBezTo>
                  <a:cubicBezTo>
                    <a:pt x="1993" y="19260"/>
                    <a:pt x="1270" y="18589"/>
                    <a:pt x="761" y="17809"/>
                  </a:cubicBezTo>
                  <a:cubicBezTo>
                    <a:pt x="255" y="17029"/>
                    <a:pt x="0" y="16150"/>
                    <a:pt x="0" y="15179"/>
                  </a:cubicBezTo>
                  <a:cubicBezTo>
                    <a:pt x="0" y="14075"/>
                    <a:pt x="318" y="12934"/>
                    <a:pt x="948" y="11757"/>
                  </a:cubicBezTo>
                  <a:cubicBezTo>
                    <a:pt x="1582" y="10580"/>
                    <a:pt x="2449" y="9510"/>
                    <a:pt x="3557" y="8547"/>
                  </a:cubicBezTo>
                  <a:cubicBezTo>
                    <a:pt x="3654" y="8403"/>
                    <a:pt x="3822" y="8344"/>
                    <a:pt x="4056" y="8369"/>
                  </a:cubicBezTo>
                  <a:cubicBezTo>
                    <a:pt x="4290" y="8398"/>
                    <a:pt x="4446" y="8491"/>
                    <a:pt x="4527" y="8654"/>
                  </a:cubicBezTo>
                  <a:cubicBezTo>
                    <a:pt x="4565" y="8800"/>
                    <a:pt x="4565" y="8930"/>
                    <a:pt x="4527" y="9045"/>
                  </a:cubicBezTo>
                  <a:cubicBezTo>
                    <a:pt x="4446" y="9361"/>
                    <a:pt x="4378" y="9738"/>
                    <a:pt x="4318" y="10177"/>
                  </a:cubicBezTo>
                  <a:cubicBezTo>
                    <a:pt x="4259" y="10617"/>
                    <a:pt x="4237" y="11073"/>
                    <a:pt x="4259" y="11546"/>
                  </a:cubicBezTo>
                  <a:cubicBezTo>
                    <a:pt x="4278" y="12016"/>
                    <a:pt x="4343" y="12475"/>
                    <a:pt x="4452" y="12915"/>
                  </a:cubicBezTo>
                  <a:cubicBezTo>
                    <a:pt x="4562" y="13354"/>
                    <a:pt x="4749" y="13734"/>
                    <a:pt x="5020" y="14047"/>
                  </a:cubicBezTo>
                  <a:cubicBezTo>
                    <a:pt x="5329" y="14379"/>
                    <a:pt x="5716" y="14599"/>
                    <a:pt x="6184" y="14709"/>
                  </a:cubicBezTo>
                  <a:cubicBezTo>
                    <a:pt x="5698" y="13323"/>
                    <a:pt x="5498" y="12008"/>
                    <a:pt x="5588" y="10757"/>
                  </a:cubicBezTo>
                  <a:cubicBezTo>
                    <a:pt x="5676" y="9510"/>
                    <a:pt x="5919" y="8344"/>
                    <a:pt x="6318" y="7265"/>
                  </a:cubicBezTo>
                  <a:cubicBezTo>
                    <a:pt x="6718" y="6187"/>
                    <a:pt x="7223" y="5212"/>
                    <a:pt x="7835" y="4339"/>
                  </a:cubicBezTo>
                  <a:cubicBezTo>
                    <a:pt x="8450" y="3469"/>
                    <a:pt x="9040" y="2720"/>
                    <a:pt x="9607" y="2089"/>
                  </a:cubicBezTo>
                  <a:cubicBezTo>
                    <a:pt x="10172" y="1459"/>
                    <a:pt x="10662" y="980"/>
                    <a:pt x="11068" y="653"/>
                  </a:cubicBezTo>
                  <a:cubicBezTo>
                    <a:pt x="11477" y="326"/>
                    <a:pt x="11692" y="149"/>
                    <a:pt x="11711" y="124"/>
                  </a:cubicBezTo>
                  <a:cubicBezTo>
                    <a:pt x="11960" y="-42"/>
                    <a:pt x="12194" y="-42"/>
                    <a:pt x="12416" y="124"/>
                  </a:cubicBezTo>
                  <a:cubicBezTo>
                    <a:pt x="12513" y="191"/>
                    <a:pt x="12581" y="293"/>
                    <a:pt x="12616" y="414"/>
                  </a:cubicBezTo>
                  <a:cubicBezTo>
                    <a:pt x="12650" y="535"/>
                    <a:pt x="12647" y="645"/>
                    <a:pt x="12609" y="746"/>
                  </a:cubicBezTo>
                  <a:cubicBezTo>
                    <a:pt x="12609" y="760"/>
                    <a:pt x="12531" y="954"/>
                    <a:pt x="12375" y="1318"/>
                  </a:cubicBezTo>
                  <a:cubicBezTo>
                    <a:pt x="12222" y="1681"/>
                    <a:pt x="12116" y="2140"/>
                    <a:pt x="12057" y="2692"/>
                  </a:cubicBezTo>
                  <a:cubicBezTo>
                    <a:pt x="11995" y="3244"/>
                    <a:pt x="12029" y="3849"/>
                    <a:pt x="12160" y="4503"/>
                  </a:cubicBezTo>
                  <a:cubicBezTo>
                    <a:pt x="12291" y="5162"/>
                    <a:pt x="12644" y="5773"/>
                    <a:pt x="13221" y="6339"/>
                  </a:cubicBezTo>
                  <a:cubicBezTo>
                    <a:pt x="13589" y="6728"/>
                    <a:pt x="13926" y="7108"/>
                    <a:pt x="14229" y="7485"/>
                  </a:cubicBezTo>
                  <a:cubicBezTo>
                    <a:pt x="14532" y="7862"/>
                    <a:pt x="14791" y="8282"/>
                    <a:pt x="15006" y="8744"/>
                  </a:cubicBezTo>
                  <a:cubicBezTo>
                    <a:pt x="15218" y="9209"/>
                    <a:pt x="15390" y="9749"/>
                    <a:pt x="15515" y="10363"/>
                  </a:cubicBezTo>
                  <a:cubicBezTo>
                    <a:pt x="15639" y="10977"/>
                    <a:pt x="15702" y="11709"/>
                    <a:pt x="15702" y="12554"/>
                  </a:cubicBezTo>
                  <a:cubicBezTo>
                    <a:pt x="15702" y="12850"/>
                    <a:pt x="15546" y="13027"/>
                    <a:pt x="15237" y="13078"/>
                  </a:cubicBezTo>
                  <a:cubicBezTo>
                    <a:pt x="15118" y="13098"/>
                    <a:pt x="14997" y="13078"/>
                    <a:pt x="14872" y="13027"/>
                  </a:cubicBezTo>
                  <a:cubicBezTo>
                    <a:pt x="14747" y="12971"/>
                    <a:pt x="14666" y="12886"/>
                    <a:pt x="14625" y="12768"/>
                  </a:cubicBezTo>
                  <a:cubicBezTo>
                    <a:pt x="14485" y="12489"/>
                    <a:pt x="14276" y="12270"/>
                    <a:pt x="13998" y="12109"/>
                  </a:cubicBezTo>
                  <a:cubicBezTo>
                    <a:pt x="13720" y="11946"/>
                    <a:pt x="13405" y="11867"/>
                    <a:pt x="13056" y="11867"/>
                  </a:cubicBezTo>
                  <a:cubicBezTo>
                    <a:pt x="12588" y="11867"/>
                    <a:pt x="12191" y="12016"/>
                    <a:pt x="11870" y="12318"/>
                  </a:cubicBezTo>
                  <a:cubicBezTo>
                    <a:pt x="11545" y="12619"/>
                    <a:pt x="11383" y="12985"/>
                    <a:pt x="11383" y="13419"/>
                  </a:cubicBezTo>
                  <a:cubicBezTo>
                    <a:pt x="11383" y="14503"/>
                    <a:pt x="12160" y="15044"/>
                    <a:pt x="13714" y="15035"/>
                  </a:cubicBezTo>
                  <a:cubicBezTo>
                    <a:pt x="14691" y="15035"/>
                    <a:pt x="15452" y="14751"/>
                    <a:pt x="15998" y="14185"/>
                  </a:cubicBezTo>
                  <a:cubicBezTo>
                    <a:pt x="16370" y="13799"/>
                    <a:pt x="16635" y="13343"/>
                    <a:pt x="16797" y="12819"/>
                  </a:cubicBezTo>
                  <a:cubicBezTo>
                    <a:pt x="16963" y="12290"/>
                    <a:pt x="17065" y="11777"/>
                    <a:pt x="17103" y="11273"/>
                  </a:cubicBezTo>
                  <a:cubicBezTo>
                    <a:pt x="17143" y="10769"/>
                    <a:pt x="17156" y="10310"/>
                    <a:pt x="17134" y="9893"/>
                  </a:cubicBezTo>
                  <a:cubicBezTo>
                    <a:pt x="17115" y="9473"/>
                    <a:pt x="17097" y="9195"/>
                    <a:pt x="17075" y="9048"/>
                  </a:cubicBezTo>
                  <a:cubicBezTo>
                    <a:pt x="17016" y="8941"/>
                    <a:pt x="17016" y="8812"/>
                    <a:pt x="17075" y="8657"/>
                  </a:cubicBezTo>
                  <a:cubicBezTo>
                    <a:pt x="17156" y="8493"/>
                    <a:pt x="17312" y="8400"/>
                    <a:pt x="17546" y="8372"/>
                  </a:cubicBezTo>
                  <a:cubicBezTo>
                    <a:pt x="17780" y="8347"/>
                    <a:pt x="17955" y="8403"/>
                    <a:pt x="18076" y="8547"/>
                  </a:cubicBezTo>
                </a:path>
              </a:pathLst>
            </a:custGeom>
            <a:solidFill>
              <a:schemeClr val="accent2"/>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28" name="Group 127"/>
          <p:cNvGrpSpPr/>
          <p:nvPr/>
        </p:nvGrpSpPr>
        <p:grpSpPr>
          <a:xfrm>
            <a:off x="1262843" y="5184062"/>
            <a:ext cx="1770976" cy="857251"/>
            <a:chOff x="1161298" y="5061521"/>
            <a:chExt cx="1771437" cy="857251"/>
          </a:xfrm>
        </p:grpSpPr>
        <p:grpSp>
          <p:nvGrpSpPr>
            <p:cNvPr id="102" name="Group 101"/>
            <p:cNvGrpSpPr>
              <a:grpSpLocks/>
            </p:cNvGrpSpPr>
            <p:nvPr/>
          </p:nvGrpSpPr>
          <p:grpSpPr bwMode="auto">
            <a:xfrm>
              <a:off x="1643110" y="5061521"/>
              <a:ext cx="1289625" cy="857251"/>
              <a:chOff x="975398" y="1453103"/>
              <a:chExt cx="967262" cy="643920"/>
            </a:xfrm>
          </p:grpSpPr>
          <p:sp>
            <p:nvSpPr>
              <p:cNvPr id="104"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2"/>
                    </a:solidFill>
                    <a:cs typeface="+mn-ea"/>
                    <a:sym typeface="+mn-lt"/>
                  </a:rPr>
                  <a:t>45%</a:t>
                </a:r>
              </a:p>
            </p:txBody>
          </p:sp>
          <p:sp>
            <p:nvSpPr>
              <p:cNvPr id="105"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1200" dirty="0">
                    <a:solidFill>
                      <a:schemeClr val="tx1"/>
                    </a:solidFill>
                    <a:cs typeface="+mn-ea"/>
                    <a:sym typeface="+mn-lt"/>
                  </a:rPr>
                  <a:t>School</a:t>
                </a:r>
              </a:p>
            </p:txBody>
          </p:sp>
        </p:grpSp>
        <p:sp>
          <p:nvSpPr>
            <p:cNvPr id="125" name="AutoShape 91"/>
            <p:cNvSpPr>
              <a:spLocks/>
            </p:cNvSpPr>
            <p:nvPr/>
          </p:nvSpPr>
          <p:spPr bwMode="auto">
            <a:xfrm>
              <a:off x="1161298" y="5124774"/>
              <a:ext cx="551081" cy="606190"/>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accent1"/>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31" name="Group 130"/>
          <p:cNvGrpSpPr/>
          <p:nvPr/>
        </p:nvGrpSpPr>
        <p:grpSpPr>
          <a:xfrm>
            <a:off x="9209372" y="5155225"/>
            <a:ext cx="1780013" cy="857251"/>
            <a:chOff x="9109898" y="5032684"/>
            <a:chExt cx="1780477" cy="857251"/>
          </a:xfrm>
        </p:grpSpPr>
        <p:grpSp>
          <p:nvGrpSpPr>
            <p:cNvPr id="120" name="Group 119"/>
            <p:cNvGrpSpPr>
              <a:grpSpLocks/>
            </p:cNvGrpSpPr>
            <p:nvPr/>
          </p:nvGrpSpPr>
          <p:grpSpPr bwMode="auto">
            <a:xfrm>
              <a:off x="9600750" y="5032684"/>
              <a:ext cx="1289625" cy="857251"/>
              <a:chOff x="975398" y="1453103"/>
              <a:chExt cx="967262" cy="643920"/>
            </a:xfrm>
          </p:grpSpPr>
          <p:sp>
            <p:nvSpPr>
              <p:cNvPr id="122" name="Content Placeholder 2"/>
              <p:cNvSpPr txBox="1">
                <a:spLocks/>
              </p:cNvSpPr>
              <p:nvPr/>
            </p:nvSpPr>
            <p:spPr>
              <a:xfrm>
                <a:off x="975398" y="1453103"/>
                <a:ext cx="923967" cy="459489"/>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3200" dirty="0">
                    <a:solidFill>
                      <a:schemeClr val="tx2"/>
                    </a:solidFill>
                    <a:cs typeface="+mn-ea"/>
                    <a:sym typeface="+mn-lt"/>
                  </a:rPr>
                  <a:t>45%</a:t>
                </a:r>
              </a:p>
            </p:txBody>
          </p:sp>
          <p:sp>
            <p:nvSpPr>
              <p:cNvPr id="123" name="Content Placeholder 2"/>
              <p:cNvSpPr txBox="1">
                <a:spLocks/>
              </p:cNvSpPr>
              <p:nvPr/>
            </p:nvSpPr>
            <p:spPr>
              <a:xfrm>
                <a:off x="1018693" y="1812426"/>
                <a:ext cx="923967" cy="284597"/>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defRPr/>
                </a:pPr>
                <a:r>
                  <a:rPr lang="en-US" sz="1200" dirty="0">
                    <a:solidFill>
                      <a:schemeClr val="tx1"/>
                    </a:solidFill>
                    <a:cs typeface="+mn-ea"/>
                    <a:sym typeface="+mn-lt"/>
                  </a:rPr>
                  <a:t>School</a:t>
                </a:r>
              </a:p>
            </p:txBody>
          </p:sp>
        </p:grpSp>
        <p:sp>
          <p:nvSpPr>
            <p:cNvPr id="126" name="AutoShape 125"/>
            <p:cNvSpPr>
              <a:spLocks/>
            </p:cNvSpPr>
            <p:nvPr/>
          </p:nvSpPr>
          <p:spPr bwMode="auto">
            <a:xfrm>
              <a:off x="9109898" y="5172943"/>
              <a:ext cx="525486" cy="523386"/>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accent5"/>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83" name="组合 82">
            <a:extLst>
              <a:ext uri="{FF2B5EF4-FFF2-40B4-BE49-F238E27FC236}">
                <a16:creationId xmlns:a16="http://schemas.microsoft.com/office/drawing/2014/main" id="{D9096244-90CD-4E8F-8378-DBB347A8CE2D}"/>
              </a:ext>
            </a:extLst>
          </p:cNvPr>
          <p:cNvGrpSpPr/>
          <p:nvPr/>
        </p:nvGrpSpPr>
        <p:grpSpPr>
          <a:xfrm>
            <a:off x="2918188" y="338191"/>
            <a:ext cx="5975713" cy="584775"/>
            <a:chOff x="2918188" y="338191"/>
            <a:chExt cx="5975713" cy="584775"/>
          </a:xfrm>
        </p:grpSpPr>
        <p:sp>
          <p:nvSpPr>
            <p:cNvPr id="84" name="TextBox 18">
              <a:extLst>
                <a:ext uri="{FF2B5EF4-FFF2-40B4-BE49-F238E27FC236}">
                  <a16:creationId xmlns:a16="http://schemas.microsoft.com/office/drawing/2014/main" id="{3A947E26-9EB3-4E01-9207-7A6724452D6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9" name="椭圆 88">
              <a:extLst>
                <a:ext uri="{FF2B5EF4-FFF2-40B4-BE49-F238E27FC236}">
                  <a16:creationId xmlns:a16="http://schemas.microsoft.com/office/drawing/2014/main" id="{40A6B54D-5936-4FD7-B712-728A4B4B51B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313DF2F0-4748-47A8-A743-FE21970709BB}"/>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682969CC-CFCA-42EE-BE90-0E78208F012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AF7F1A10-4001-4B96-9379-814D1B5E389A}"/>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A39E1DF0-4AA0-4360-93F3-EFBEAA6D3FD1}"/>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椭圆 93">
              <a:extLst>
                <a:ext uri="{FF2B5EF4-FFF2-40B4-BE49-F238E27FC236}">
                  <a16:creationId xmlns:a16="http://schemas.microsoft.com/office/drawing/2014/main" id="{D1FCB175-C030-4083-AE01-D1048A063134}"/>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椭圆 94">
              <a:extLst>
                <a:ext uri="{FF2B5EF4-FFF2-40B4-BE49-F238E27FC236}">
                  <a16:creationId xmlns:a16="http://schemas.microsoft.com/office/drawing/2014/main" id="{C354EE17-3987-422B-95F1-0EAEFA89C5DB}"/>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2D074B66-D779-418B-8F3D-E51549C6E0B4}"/>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椭圆 100">
              <a:extLst>
                <a:ext uri="{FF2B5EF4-FFF2-40B4-BE49-F238E27FC236}">
                  <a16:creationId xmlns:a16="http://schemas.microsoft.com/office/drawing/2014/main" id="{6A888CFB-5F73-4D40-95E7-5D6260BE4BEF}"/>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a:extLst>
                <a:ext uri="{FF2B5EF4-FFF2-40B4-BE49-F238E27FC236}">
                  <a16:creationId xmlns:a16="http://schemas.microsoft.com/office/drawing/2014/main" id="{3D3FCE29-17BF-4199-9180-93B6301FC39F}"/>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460635003"/>
      </p:ext>
    </p:extLst>
  </p:cSld>
  <p:clrMapOvr>
    <a:masterClrMapping/>
  </p:clrMapOvr>
  <mc:AlternateContent xmlns:mc="http://schemas.openxmlformats.org/markup-compatibility/2006" xmlns:p14="http://schemas.microsoft.com/office/powerpoint/2010/main">
    <mc:Choice Requires="p14">
      <p:transition spd="slow" p14:dur="1100" advClick="0" advTm="3000">
        <p14:switch dir="r"/>
      </p:transition>
    </mc:Choice>
    <mc:Fallback xmlns="">
      <p:transition xmlns:p14="http://schemas.microsoft.com/office/powerpoint/2010/mai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up)">
                                      <p:cBhvr>
                                        <p:cTn id="7" dur="500"/>
                                        <p:tgtEl>
                                          <p:spTgt spid="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left)">
                                      <p:cBhvr>
                                        <p:cTn id="15" dur="500"/>
                                        <p:tgtEl>
                                          <p:spTgt spid="29"/>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wipe(up)">
                                      <p:cBhvr>
                                        <p:cTn id="19" dur="500"/>
                                        <p:tgtEl>
                                          <p:spTgt spid="2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up)">
                                      <p:cBhvr>
                                        <p:cTn id="27" dur="500"/>
                                        <p:tgtEl>
                                          <p:spTgt spid="23"/>
                                        </p:tgtEl>
                                      </p:cBhvr>
                                    </p:animEffect>
                                  </p:childTnLst>
                                </p:cTn>
                              </p:par>
                            </p:childTnLst>
                          </p:cTn>
                        </p:par>
                        <p:par>
                          <p:cTn id="28" fill="hold">
                            <p:stCondLst>
                              <p:cond delay="3000"/>
                            </p:stCondLst>
                            <p:childTnLst>
                              <p:par>
                                <p:cTn id="29" presetID="22" presetClass="entr" presetSubtype="1" fill="hold" nodeType="after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wipe(up)">
                                      <p:cBhvr>
                                        <p:cTn id="31" dur="500"/>
                                        <p:tgtEl>
                                          <p:spTgt spid="2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left)">
                                      <p:cBhvr>
                                        <p:cTn id="39" dur="500"/>
                                        <p:tgtEl>
                                          <p:spTgt spid="17"/>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wipe(left)">
                                      <p:cBhvr>
                                        <p:cTn id="43" dur="500"/>
                                        <p:tgtEl>
                                          <p:spTgt spid="15"/>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par>
                          <p:cTn id="48" fill="hold">
                            <p:stCondLst>
                              <p:cond delay="5500"/>
                            </p:stCondLst>
                            <p:childTnLst>
                              <p:par>
                                <p:cTn id="49" presetID="22" presetClass="entr" presetSubtype="8"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left)">
                                      <p:cBhvr>
                                        <p:cTn id="51" dur="500"/>
                                        <p:tgtEl>
                                          <p:spTgt spid="11"/>
                                        </p:tgtEl>
                                      </p:cBhvr>
                                    </p:animEffect>
                                  </p:childTnLst>
                                </p:cTn>
                              </p:par>
                            </p:childTnLst>
                          </p:cTn>
                        </p:par>
                        <p:par>
                          <p:cTn id="52" fill="hold">
                            <p:stCondLst>
                              <p:cond delay="6000"/>
                            </p:stCondLst>
                            <p:childTnLst>
                              <p:par>
                                <p:cTn id="53" presetID="2" presetClass="entr" presetSubtype="4" fill="hold" nodeType="afterEffect">
                                  <p:stCondLst>
                                    <p:cond delay="0"/>
                                  </p:stCondLst>
                                  <p:childTnLst>
                                    <p:set>
                                      <p:cBhvr>
                                        <p:cTn id="54" dur="1" fill="hold">
                                          <p:stCondLst>
                                            <p:cond delay="0"/>
                                          </p:stCondLst>
                                        </p:cTn>
                                        <p:tgtEl>
                                          <p:spTgt spid="133"/>
                                        </p:tgtEl>
                                        <p:attrNameLst>
                                          <p:attrName>style.visibility</p:attrName>
                                        </p:attrNameLst>
                                      </p:cBhvr>
                                      <p:to>
                                        <p:strVal val="visible"/>
                                      </p:to>
                                    </p:set>
                                    <p:anim calcmode="lin" valueType="num">
                                      <p:cBhvr additive="base">
                                        <p:cTn id="55" dur="500" fill="hold"/>
                                        <p:tgtEl>
                                          <p:spTgt spid="133"/>
                                        </p:tgtEl>
                                        <p:attrNameLst>
                                          <p:attrName>ppt_x</p:attrName>
                                        </p:attrNameLst>
                                      </p:cBhvr>
                                      <p:tavLst>
                                        <p:tav tm="0">
                                          <p:val>
                                            <p:strVal val="#ppt_x"/>
                                          </p:val>
                                        </p:tav>
                                        <p:tav tm="100000">
                                          <p:val>
                                            <p:strVal val="#ppt_x"/>
                                          </p:val>
                                        </p:tav>
                                      </p:tavLst>
                                    </p:anim>
                                    <p:anim calcmode="lin" valueType="num">
                                      <p:cBhvr additive="base">
                                        <p:cTn id="56" dur="500" fill="hold"/>
                                        <p:tgtEl>
                                          <p:spTgt spid="133"/>
                                        </p:tgtEl>
                                        <p:attrNameLst>
                                          <p:attrName>ppt_y</p:attrName>
                                        </p:attrNameLst>
                                      </p:cBhvr>
                                      <p:tavLst>
                                        <p:tav tm="0">
                                          <p:val>
                                            <p:strVal val="1+#ppt_h/2"/>
                                          </p:val>
                                        </p:tav>
                                        <p:tav tm="100000">
                                          <p:val>
                                            <p:strVal val="#ppt_y"/>
                                          </p:val>
                                        </p:tav>
                                      </p:tavLst>
                                    </p:anim>
                                  </p:childTnLst>
                                </p:cTn>
                              </p:par>
                            </p:childTnLst>
                          </p:cTn>
                        </p:par>
                        <p:par>
                          <p:cTn id="57" fill="hold">
                            <p:stCondLst>
                              <p:cond delay="6500"/>
                            </p:stCondLst>
                            <p:childTnLst>
                              <p:par>
                                <p:cTn id="58" presetID="3" presetClass="entr" presetSubtype="10" fill="hold" grpId="0" nodeType="afterEffect">
                                  <p:stCondLst>
                                    <p:cond delay="0"/>
                                  </p:stCondLst>
                                  <p:childTnLst>
                                    <p:set>
                                      <p:cBhvr>
                                        <p:cTn id="59" dur="1" fill="hold">
                                          <p:stCondLst>
                                            <p:cond delay="0"/>
                                          </p:stCondLst>
                                        </p:cTn>
                                        <p:tgtEl>
                                          <p:spTgt spid="96"/>
                                        </p:tgtEl>
                                        <p:attrNameLst>
                                          <p:attrName>style.visibility</p:attrName>
                                        </p:attrNameLst>
                                      </p:cBhvr>
                                      <p:to>
                                        <p:strVal val="visible"/>
                                      </p:to>
                                    </p:set>
                                    <p:animEffect transition="in" filter="blinds(horizontal)">
                                      <p:cBhvr>
                                        <p:cTn id="60" dur="500"/>
                                        <p:tgtEl>
                                          <p:spTgt spid="96"/>
                                        </p:tgtEl>
                                      </p:cBhvr>
                                    </p:animEffect>
                                  </p:childTnLst>
                                </p:cTn>
                              </p:par>
                            </p:childTnLst>
                          </p:cTn>
                        </p:par>
                        <p:par>
                          <p:cTn id="61" fill="hold">
                            <p:stCondLst>
                              <p:cond delay="7000"/>
                            </p:stCondLst>
                            <p:childTnLst>
                              <p:par>
                                <p:cTn id="62" presetID="53" presetClass="entr" presetSubtype="16" fill="hold" grpId="0" nodeType="afterEffect">
                                  <p:stCondLst>
                                    <p:cond delay="0"/>
                                  </p:stCondLst>
                                  <p:childTnLst>
                                    <p:set>
                                      <p:cBhvr>
                                        <p:cTn id="63" dur="1" fill="hold">
                                          <p:stCondLst>
                                            <p:cond delay="0"/>
                                          </p:stCondLst>
                                        </p:cTn>
                                        <p:tgtEl>
                                          <p:spTgt spid="79"/>
                                        </p:tgtEl>
                                        <p:attrNameLst>
                                          <p:attrName>style.visibility</p:attrName>
                                        </p:attrNameLst>
                                      </p:cBhvr>
                                      <p:to>
                                        <p:strVal val="visible"/>
                                      </p:to>
                                    </p:set>
                                    <p:anim calcmode="lin" valueType="num">
                                      <p:cBhvr>
                                        <p:cTn id="64" dur="500" fill="hold"/>
                                        <p:tgtEl>
                                          <p:spTgt spid="79"/>
                                        </p:tgtEl>
                                        <p:attrNameLst>
                                          <p:attrName>ppt_w</p:attrName>
                                        </p:attrNameLst>
                                      </p:cBhvr>
                                      <p:tavLst>
                                        <p:tav tm="0">
                                          <p:val>
                                            <p:fltVal val="0"/>
                                          </p:val>
                                        </p:tav>
                                        <p:tav tm="100000">
                                          <p:val>
                                            <p:strVal val="#ppt_w"/>
                                          </p:val>
                                        </p:tav>
                                      </p:tavLst>
                                    </p:anim>
                                    <p:anim calcmode="lin" valueType="num">
                                      <p:cBhvr>
                                        <p:cTn id="65" dur="500" fill="hold"/>
                                        <p:tgtEl>
                                          <p:spTgt spid="79"/>
                                        </p:tgtEl>
                                        <p:attrNameLst>
                                          <p:attrName>ppt_h</p:attrName>
                                        </p:attrNameLst>
                                      </p:cBhvr>
                                      <p:tavLst>
                                        <p:tav tm="0">
                                          <p:val>
                                            <p:fltVal val="0"/>
                                          </p:val>
                                        </p:tav>
                                        <p:tav tm="100000">
                                          <p:val>
                                            <p:strVal val="#ppt_h"/>
                                          </p:val>
                                        </p:tav>
                                      </p:tavLst>
                                    </p:anim>
                                    <p:animEffect transition="in" filter="fade">
                                      <p:cBhvr>
                                        <p:cTn id="66" dur="500"/>
                                        <p:tgtEl>
                                          <p:spTgt spid="79"/>
                                        </p:tgtEl>
                                      </p:cBhvr>
                                    </p:animEffect>
                                  </p:childTnLst>
                                </p:cTn>
                              </p:par>
                            </p:childTnLst>
                          </p:cTn>
                        </p:par>
                        <p:par>
                          <p:cTn id="67" fill="hold">
                            <p:stCondLst>
                              <p:cond delay="7500"/>
                            </p:stCondLst>
                            <p:childTnLst>
                              <p:par>
                                <p:cTn id="68" presetID="53" presetClass="entr" presetSubtype="16" fill="hold" nodeType="afterEffect">
                                  <p:stCondLst>
                                    <p:cond delay="0"/>
                                  </p:stCondLst>
                                  <p:childTnLst>
                                    <p:set>
                                      <p:cBhvr>
                                        <p:cTn id="69" dur="1" fill="hold">
                                          <p:stCondLst>
                                            <p:cond delay="0"/>
                                          </p:stCondLst>
                                        </p:cTn>
                                        <p:tgtEl>
                                          <p:spTgt spid="128"/>
                                        </p:tgtEl>
                                        <p:attrNameLst>
                                          <p:attrName>style.visibility</p:attrName>
                                        </p:attrNameLst>
                                      </p:cBhvr>
                                      <p:to>
                                        <p:strVal val="visible"/>
                                      </p:to>
                                    </p:set>
                                    <p:anim calcmode="lin" valueType="num">
                                      <p:cBhvr>
                                        <p:cTn id="70" dur="500" fill="hold"/>
                                        <p:tgtEl>
                                          <p:spTgt spid="128"/>
                                        </p:tgtEl>
                                        <p:attrNameLst>
                                          <p:attrName>ppt_w</p:attrName>
                                        </p:attrNameLst>
                                      </p:cBhvr>
                                      <p:tavLst>
                                        <p:tav tm="0">
                                          <p:val>
                                            <p:fltVal val="0"/>
                                          </p:val>
                                        </p:tav>
                                        <p:tav tm="100000">
                                          <p:val>
                                            <p:strVal val="#ppt_w"/>
                                          </p:val>
                                        </p:tav>
                                      </p:tavLst>
                                    </p:anim>
                                    <p:anim calcmode="lin" valueType="num">
                                      <p:cBhvr>
                                        <p:cTn id="71" dur="500" fill="hold"/>
                                        <p:tgtEl>
                                          <p:spTgt spid="128"/>
                                        </p:tgtEl>
                                        <p:attrNameLst>
                                          <p:attrName>ppt_h</p:attrName>
                                        </p:attrNameLst>
                                      </p:cBhvr>
                                      <p:tavLst>
                                        <p:tav tm="0">
                                          <p:val>
                                            <p:fltVal val="0"/>
                                          </p:val>
                                        </p:tav>
                                        <p:tav tm="100000">
                                          <p:val>
                                            <p:strVal val="#ppt_h"/>
                                          </p:val>
                                        </p:tav>
                                      </p:tavLst>
                                    </p:anim>
                                    <p:animEffect transition="in" filter="fade">
                                      <p:cBhvr>
                                        <p:cTn id="72" dur="500"/>
                                        <p:tgtEl>
                                          <p:spTgt spid="128"/>
                                        </p:tgtEl>
                                      </p:cBhvr>
                                    </p:animEffect>
                                  </p:childTnLst>
                                </p:cTn>
                              </p:par>
                            </p:childTnLst>
                          </p:cTn>
                        </p:par>
                        <p:par>
                          <p:cTn id="73" fill="hold">
                            <p:stCondLst>
                              <p:cond delay="8000"/>
                            </p:stCondLst>
                            <p:childTnLst>
                              <p:par>
                                <p:cTn id="74" presetID="2" presetClass="entr" presetSubtype="4" fill="hold" nodeType="afterEffect">
                                  <p:stCondLst>
                                    <p:cond delay="0"/>
                                  </p:stCondLst>
                                  <p:childTnLst>
                                    <p:set>
                                      <p:cBhvr>
                                        <p:cTn id="75" dur="1" fill="hold">
                                          <p:stCondLst>
                                            <p:cond delay="0"/>
                                          </p:stCondLst>
                                        </p:cTn>
                                        <p:tgtEl>
                                          <p:spTgt spid="134"/>
                                        </p:tgtEl>
                                        <p:attrNameLst>
                                          <p:attrName>style.visibility</p:attrName>
                                        </p:attrNameLst>
                                      </p:cBhvr>
                                      <p:to>
                                        <p:strVal val="visible"/>
                                      </p:to>
                                    </p:set>
                                    <p:anim calcmode="lin" valueType="num">
                                      <p:cBhvr additive="base">
                                        <p:cTn id="76" dur="500" fill="hold"/>
                                        <p:tgtEl>
                                          <p:spTgt spid="134"/>
                                        </p:tgtEl>
                                        <p:attrNameLst>
                                          <p:attrName>ppt_x</p:attrName>
                                        </p:attrNameLst>
                                      </p:cBhvr>
                                      <p:tavLst>
                                        <p:tav tm="0">
                                          <p:val>
                                            <p:strVal val="#ppt_x"/>
                                          </p:val>
                                        </p:tav>
                                        <p:tav tm="100000">
                                          <p:val>
                                            <p:strVal val="#ppt_x"/>
                                          </p:val>
                                        </p:tav>
                                      </p:tavLst>
                                    </p:anim>
                                    <p:anim calcmode="lin" valueType="num">
                                      <p:cBhvr additive="base">
                                        <p:cTn id="77" dur="500" fill="hold"/>
                                        <p:tgtEl>
                                          <p:spTgt spid="134"/>
                                        </p:tgtEl>
                                        <p:attrNameLst>
                                          <p:attrName>ppt_y</p:attrName>
                                        </p:attrNameLst>
                                      </p:cBhvr>
                                      <p:tavLst>
                                        <p:tav tm="0">
                                          <p:val>
                                            <p:strVal val="1+#ppt_h/2"/>
                                          </p:val>
                                        </p:tav>
                                        <p:tav tm="100000">
                                          <p:val>
                                            <p:strVal val="#ppt_y"/>
                                          </p:val>
                                        </p:tav>
                                      </p:tavLst>
                                    </p:anim>
                                  </p:childTnLst>
                                </p:cTn>
                              </p:par>
                            </p:childTnLst>
                          </p:cTn>
                        </p:par>
                        <p:par>
                          <p:cTn id="78" fill="hold">
                            <p:stCondLst>
                              <p:cond delay="8500"/>
                            </p:stCondLst>
                            <p:childTnLst>
                              <p:par>
                                <p:cTn id="79" presetID="3" presetClass="entr" presetSubtype="10" fill="hold" grpId="0" nodeType="afterEffect">
                                  <p:stCondLst>
                                    <p:cond delay="0"/>
                                  </p:stCondLst>
                                  <p:childTnLst>
                                    <p:set>
                                      <p:cBhvr>
                                        <p:cTn id="80" dur="1" fill="hold">
                                          <p:stCondLst>
                                            <p:cond delay="0"/>
                                          </p:stCondLst>
                                        </p:cTn>
                                        <p:tgtEl>
                                          <p:spTgt spid="97"/>
                                        </p:tgtEl>
                                        <p:attrNameLst>
                                          <p:attrName>style.visibility</p:attrName>
                                        </p:attrNameLst>
                                      </p:cBhvr>
                                      <p:to>
                                        <p:strVal val="visible"/>
                                      </p:to>
                                    </p:set>
                                    <p:animEffect transition="in" filter="blinds(horizontal)">
                                      <p:cBhvr>
                                        <p:cTn id="81" dur="500"/>
                                        <p:tgtEl>
                                          <p:spTgt spid="97"/>
                                        </p:tgtEl>
                                      </p:cBhvr>
                                    </p:animEffect>
                                  </p:childTnLst>
                                </p:cTn>
                              </p:par>
                            </p:childTnLst>
                          </p:cTn>
                        </p:par>
                        <p:par>
                          <p:cTn id="82" fill="hold">
                            <p:stCondLst>
                              <p:cond delay="9000"/>
                            </p:stCondLst>
                            <p:childTnLst>
                              <p:par>
                                <p:cTn id="83" presetID="53" presetClass="entr" presetSubtype="16" fill="hold" grpId="0" nodeType="afterEffect">
                                  <p:stCondLst>
                                    <p:cond delay="0"/>
                                  </p:stCondLst>
                                  <p:childTnLst>
                                    <p:set>
                                      <p:cBhvr>
                                        <p:cTn id="84" dur="1" fill="hold">
                                          <p:stCondLst>
                                            <p:cond delay="0"/>
                                          </p:stCondLst>
                                        </p:cTn>
                                        <p:tgtEl>
                                          <p:spTgt spid="80"/>
                                        </p:tgtEl>
                                        <p:attrNameLst>
                                          <p:attrName>style.visibility</p:attrName>
                                        </p:attrNameLst>
                                      </p:cBhvr>
                                      <p:to>
                                        <p:strVal val="visible"/>
                                      </p:to>
                                    </p:set>
                                    <p:anim calcmode="lin" valueType="num">
                                      <p:cBhvr>
                                        <p:cTn id="85" dur="500" fill="hold"/>
                                        <p:tgtEl>
                                          <p:spTgt spid="80"/>
                                        </p:tgtEl>
                                        <p:attrNameLst>
                                          <p:attrName>ppt_w</p:attrName>
                                        </p:attrNameLst>
                                      </p:cBhvr>
                                      <p:tavLst>
                                        <p:tav tm="0">
                                          <p:val>
                                            <p:fltVal val="0"/>
                                          </p:val>
                                        </p:tav>
                                        <p:tav tm="100000">
                                          <p:val>
                                            <p:strVal val="#ppt_w"/>
                                          </p:val>
                                        </p:tav>
                                      </p:tavLst>
                                    </p:anim>
                                    <p:anim calcmode="lin" valueType="num">
                                      <p:cBhvr>
                                        <p:cTn id="86" dur="500" fill="hold"/>
                                        <p:tgtEl>
                                          <p:spTgt spid="80"/>
                                        </p:tgtEl>
                                        <p:attrNameLst>
                                          <p:attrName>ppt_h</p:attrName>
                                        </p:attrNameLst>
                                      </p:cBhvr>
                                      <p:tavLst>
                                        <p:tav tm="0">
                                          <p:val>
                                            <p:fltVal val="0"/>
                                          </p:val>
                                        </p:tav>
                                        <p:tav tm="100000">
                                          <p:val>
                                            <p:strVal val="#ppt_h"/>
                                          </p:val>
                                        </p:tav>
                                      </p:tavLst>
                                    </p:anim>
                                    <p:animEffect transition="in" filter="fade">
                                      <p:cBhvr>
                                        <p:cTn id="87" dur="500"/>
                                        <p:tgtEl>
                                          <p:spTgt spid="80"/>
                                        </p:tgtEl>
                                      </p:cBhvr>
                                    </p:animEffect>
                                  </p:childTnLst>
                                </p:cTn>
                              </p:par>
                            </p:childTnLst>
                          </p:cTn>
                        </p:par>
                        <p:par>
                          <p:cTn id="88" fill="hold">
                            <p:stCondLst>
                              <p:cond delay="9500"/>
                            </p:stCondLst>
                            <p:childTnLst>
                              <p:par>
                                <p:cTn id="89" presetID="53" presetClass="entr" presetSubtype="16" fill="hold" nodeType="afterEffect">
                                  <p:stCondLst>
                                    <p:cond delay="0"/>
                                  </p:stCondLst>
                                  <p:childTnLst>
                                    <p:set>
                                      <p:cBhvr>
                                        <p:cTn id="90" dur="1" fill="hold">
                                          <p:stCondLst>
                                            <p:cond delay="0"/>
                                          </p:stCondLst>
                                        </p:cTn>
                                        <p:tgtEl>
                                          <p:spTgt spid="129"/>
                                        </p:tgtEl>
                                        <p:attrNameLst>
                                          <p:attrName>style.visibility</p:attrName>
                                        </p:attrNameLst>
                                      </p:cBhvr>
                                      <p:to>
                                        <p:strVal val="visible"/>
                                      </p:to>
                                    </p:set>
                                    <p:anim calcmode="lin" valueType="num">
                                      <p:cBhvr>
                                        <p:cTn id="91" dur="500" fill="hold"/>
                                        <p:tgtEl>
                                          <p:spTgt spid="129"/>
                                        </p:tgtEl>
                                        <p:attrNameLst>
                                          <p:attrName>ppt_w</p:attrName>
                                        </p:attrNameLst>
                                      </p:cBhvr>
                                      <p:tavLst>
                                        <p:tav tm="0">
                                          <p:val>
                                            <p:fltVal val="0"/>
                                          </p:val>
                                        </p:tav>
                                        <p:tav tm="100000">
                                          <p:val>
                                            <p:strVal val="#ppt_w"/>
                                          </p:val>
                                        </p:tav>
                                      </p:tavLst>
                                    </p:anim>
                                    <p:anim calcmode="lin" valueType="num">
                                      <p:cBhvr>
                                        <p:cTn id="92" dur="500" fill="hold"/>
                                        <p:tgtEl>
                                          <p:spTgt spid="129"/>
                                        </p:tgtEl>
                                        <p:attrNameLst>
                                          <p:attrName>ppt_h</p:attrName>
                                        </p:attrNameLst>
                                      </p:cBhvr>
                                      <p:tavLst>
                                        <p:tav tm="0">
                                          <p:val>
                                            <p:fltVal val="0"/>
                                          </p:val>
                                        </p:tav>
                                        <p:tav tm="100000">
                                          <p:val>
                                            <p:strVal val="#ppt_h"/>
                                          </p:val>
                                        </p:tav>
                                      </p:tavLst>
                                    </p:anim>
                                    <p:animEffect transition="in" filter="fade">
                                      <p:cBhvr>
                                        <p:cTn id="93" dur="500"/>
                                        <p:tgtEl>
                                          <p:spTgt spid="129"/>
                                        </p:tgtEl>
                                      </p:cBhvr>
                                    </p:animEffect>
                                  </p:childTnLst>
                                </p:cTn>
                              </p:par>
                            </p:childTnLst>
                          </p:cTn>
                        </p:par>
                        <p:par>
                          <p:cTn id="94" fill="hold">
                            <p:stCondLst>
                              <p:cond delay="10000"/>
                            </p:stCondLst>
                            <p:childTnLst>
                              <p:par>
                                <p:cTn id="95" presetID="2" presetClass="entr" presetSubtype="4" fill="hold" nodeType="afterEffect">
                                  <p:stCondLst>
                                    <p:cond delay="0"/>
                                  </p:stCondLst>
                                  <p:childTnLst>
                                    <p:set>
                                      <p:cBhvr>
                                        <p:cTn id="96" dur="1" fill="hold">
                                          <p:stCondLst>
                                            <p:cond delay="0"/>
                                          </p:stCondLst>
                                        </p:cTn>
                                        <p:tgtEl>
                                          <p:spTgt spid="135"/>
                                        </p:tgtEl>
                                        <p:attrNameLst>
                                          <p:attrName>style.visibility</p:attrName>
                                        </p:attrNameLst>
                                      </p:cBhvr>
                                      <p:to>
                                        <p:strVal val="visible"/>
                                      </p:to>
                                    </p:set>
                                    <p:anim calcmode="lin" valueType="num">
                                      <p:cBhvr additive="base">
                                        <p:cTn id="97" dur="500" fill="hold"/>
                                        <p:tgtEl>
                                          <p:spTgt spid="135"/>
                                        </p:tgtEl>
                                        <p:attrNameLst>
                                          <p:attrName>ppt_x</p:attrName>
                                        </p:attrNameLst>
                                      </p:cBhvr>
                                      <p:tavLst>
                                        <p:tav tm="0">
                                          <p:val>
                                            <p:strVal val="#ppt_x"/>
                                          </p:val>
                                        </p:tav>
                                        <p:tav tm="100000">
                                          <p:val>
                                            <p:strVal val="#ppt_x"/>
                                          </p:val>
                                        </p:tav>
                                      </p:tavLst>
                                    </p:anim>
                                    <p:anim calcmode="lin" valueType="num">
                                      <p:cBhvr additive="base">
                                        <p:cTn id="98" dur="500" fill="hold"/>
                                        <p:tgtEl>
                                          <p:spTgt spid="135"/>
                                        </p:tgtEl>
                                        <p:attrNameLst>
                                          <p:attrName>ppt_y</p:attrName>
                                        </p:attrNameLst>
                                      </p:cBhvr>
                                      <p:tavLst>
                                        <p:tav tm="0">
                                          <p:val>
                                            <p:strVal val="1+#ppt_h/2"/>
                                          </p:val>
                                        </p:tav>
                                        <p:tav tm="100000">
                                          <p:val>
                                            <p:strVal val="#ppt_y"/>
                                          </p:val>
                                        </p:tav>
                                      </p:tavLst>
                                    </p:anim>
                                  </p:childTnLst>
                                </p:cTn>
                              </p:par>
                            </p:childTnLst>
                          </p:cTn>
                        </p:par>
                        <p:par>
                          <p:cTn id="99" fill="hold">
                            <p:stCondLst>
                              <p:cond delay="10500"/>
                            </p:stCondLst>
                            <p:childTnLst>
                              <p:par>
                                <p:cTn id="100" presetID="3" presetClass="entr" presetSubtype="10" fill="hold" grpId="0" nodeType="afterEffect">
                                  <p:stCondLst>
                                    <p:cond delay="0"/>
                                  </p:stCondLst>
                                  <p:childTnLst>
                                    <p:set>
                                      <p:cBhvr>
                                        <p:cTn id="101" dur="1" fill="hold">
                                          <p:stCondLst>
                                            <p:cond delay="0"/>
                                          </p:stCondLst>
                                        </p:cTn>
                                        <p:tgtEl>
                                          <p:spTgt spid="98"/>
                                        </p:tgtEl>
                                        <p:attrNameLst>
                                          <p:attrName>style.visibility</p:attrName>
                                        </p:attrNameLst>
                                      </p:cBhvr>
                                      <p:to>
                                        <p:strVal val="visible"/>
                                      </p:to>
                                    </p:set>
                                    <p:animEffect transition="in" filter="blinds(horizontal)">
                                      <p:cBhvr>
                                        <p:cTn id="102" dur="500"/>
                                        <p:tgtEl>
                                          <p:spTgt spid="98"/>
                                        </p:tgtEl>
                                      </p:cBhvr>
                                    </p:animEffect>
                                  </p:childTnLst>
                                </p:cTn>
                              </p:par>
                            </p:childTnLst>
                          </p:cTn>
                        </p:par>
                        <p:par>
                          <p:cTn id="103" fill="hold">
                            <p:stCondLst>
                              <p:cond delay="11000"/>
                            </p:stCondLst>
                            <p:childTnLst>
                              <p:par>
                                <p:cTn id="104" presetID="53" presetClass="entr" presetSubtype="16" fill="hold" grpId="0" nodeType="afterEffect">
                                  <p:stCondLst>
                                    <p:cond delay="0"/>
                                  </p:stCondLst>
                                  <p:childTnLst>
                                    <p:set>
                                      <p:cBhvr>
                                        <p:cTn id="105" dur="1" fill="hold">
                                          <p:stCondLst>
                                            <p:cond delay="0"/>
                                          </p:stCondLst>
                                        </p:cTn>
                                        <p:tgtEl>
                                          <p:spTgt spid="81"/>
                                        </p:tgtEl>
                                        <p:attrNameLst>
                                          <p:attrName>style.visibility</p:attrName>
                                        </p:attrNameLst>
                                      </p:cBhvr>
                                      <p:to>
                                        <p:strVal val="visible"/>
                                      </p:to>
                                    </p:set>
                                    <p:anim calcmode="lin" valueType="num">
                                      <p:cBhvr>
                                        <p:cTn id="106" dur="500" fill="hold"/>
                                        <p:tgtEl>
                                          <p:spTgt spid="81"/>
                                        </p:tgtEl>
                                        <p:attrNameLst>
                                          <p:attrName>ppt_w</p:attrName>
                                        </p:attrNameLst>
                                      </p:cBhvr>
                                      <p:tavLst>
                                        <p:tav tm="0">
                                          <p:val>
                                            <p:fltVal val="0"/>
                                          </p:val>
                                        </p:tav>
                                        <p:tav tm="100000">
                                          <p:val>
                                            <p:strVal val="#ppt_w"/>
                                          </p:val>
                                        </p:tav>
                                      </p:tavLst>
                                    </p:anim>
                                    <p:anim calcmode="lin" valueType="num">
                                      <p:cBhvr>
                                        <p:cTn id="107" dur="500" fill="hold"/>
                                        <p:tgtEl>
                                          <p:spTgt spid="81"/>
                                        </p:tgtEl>
                                        <p:attrNameLst>
                                          <p:attrName>ppt_h</p:attrName>
                                        </p:attrNameLst>
                                      </p:cBhvr>
                                      <p:tavLst>
                                        <p:tav tm="0">
                                          <p:val>
                                            <p:fltVal val="0"/>
                                          </p:val>
                                        </p:tav>
                                        <p:tav tm="100000">
                                          <p:val>
                                            <p:strVal val="#ppt_h"/>
                                          </p:val>
                                        </p:tav>
                                      </p:tavLst>
                                    </p:anim>
                                    <p:animEffect transition="in" filter="fade">
                                      <p:cBhvr>
                                        <p:cTn id="108" dur="500"/>
                                        <p:tgtEl>
                                          <p:spTgt spid="81"/>
                                        </p:tgtEl>
                                      </p:cBhvr>
                                    </p:animEffect>
                                  </p:childTnLst>
                                </p:cTn>
                              </p:par>
                            </p:childTnLst>
                          </p:cTn>
                        </p:par>
                        <p:par>
                          <p:cTn id="109" fill="hold">
                            <p:stCondLst>
                              <p:cond delay="11500"/>
                            </p:stCondLst>
                            <p:childTnLst>
                              <p:par>
                                <p:cTn id="110" presetID="2" presetClass="entr" presetSubtype="4" fill="hold" nodeType="afterEffect">
                                  <p:stCondLst>
                                    <p:cond delay="0"/>
                                  </p:stCondLst>
                                  <p:childTnLst>
                                    <p:set>
                                      <p:cBhvr>
                                        <p:cTn id="111" dur="1" fill="hold">
                                          <p:stCondLst>
                                            <p:cond delay="0"/>
                                          </p:stCondLst>
                                        </p:cTn>
                                        <p:tgtEl>
                                          <p:spTgt spid="136"/>
                                        </p:tgtEl>
                                        <p:attrNameLst>
                                          <p:attrName>style.visibility</p:attrName>
                                        </p:attrNameLst>
                                      </p:cBhvr>
                                      <p:to>
                                        <p:strVal val="visible"/>
                                      </p:to>
                                    </p:set>
                                    <p:anim calcmode="lin" valueType="num">
                                      <p:cBhvr additive="base">
                                        <p:cTn id="112" dur="500" fill="hold"/>
                                        <p:tgtEl>
                                          <p:spTgt spid="136"/>
                                        </p:tgtEl>
                                        <p:attrNameLst>
                                          <p:attrName>ppt_x</p:attrName>
                                        </p:attrNameLst>
                                      </p:cBhvr>
                                      <p:tavLst>
                                        <p:tav tm="0">
                                          <p:val>
                                            <p:strVal val="#ppt_x"/>
                                          </p:val>
                                        </p:tav>
                                        <p:tav tm="100000">
                                          <p:val>
                                            <p:strVal val="#ppt_x"/>
                                          </p:val>
                                        </p:tav>
                                      </p:tavLst>
                                    </p:anim>
                                    <p:anim calcmode="lin" valueType="num">
                                      <p:cBhvr additive="base">
                                        <p:cTn id="113" dur="500" fill="hold"/>
                                        <p:tgtEl>
                                          <p:spTgt spid="136"/>
                                        </p:tgtEl>
                                        <p:attrNameLst>
                                          <p:attrName>ppt_y</p:attrName>
                                        </p:attrNameLst>
                                      </p:cBhvr>
                                      <p:tavLst>
                                        <p:tav tm="0">
                                          <p:val>
                                            <p:strVal val="1+#ppt_h/2"/>
                                          </p:val>
                                        </p:tav>
                                        <p:tav tm="100000">
                                          <p:val>
                                            <p:strVal val="#ppt_y"/>
                                          </p:val>
                                        </p:tav>
                                      </p:tavLst>
                                    </p:anim>
                                  </p:childTnLst>
                                </p:cTn>
                              </p:par>
                            </p:childTnLst>
                          </p:cTn>
                        </p:par>
                        <p:par>
                          <p:cTn id="114" fill="hold">
                            <p:stCondLst>
                              <p:cond delay="12000"/>
                            </p:stCondLst>
                            <p:childTnLst>
                              <p:par>
                                <p:cTn id="115" presetID="3" presetClass="entr" presetSubtype="10" fill="hold" grpId="0" nodeType="afterEffect">
                                  <p:stCondLst>
                                    <p:cond delay="0"/>
                                  </p:stCondLst>
                                  <p:childTnLst>
                                    <p:set>
                                      <p:cBhvr>
                                        <p:cTn id="116" dur="1" fill="hold">
                                          <p:stCondLst>
                                            <p:cond delay="0"/>
                                          </p:stCondLst>
                                        </p:cTn>
                                        <p:tgtEl>
                                          <p:spTgt spid="99"/>
                                        </p:tgtEl>
                                        <p:attrNameLst>
                                          <p:attrName>style.visibility</p:attrName>
                                        </p:attrNameLst>
                                      </p:cBhvr>
                                      <p:to>
                                        <p:strVal val="visible"/>
                                      </p:to>
                                    </p:set>
                                    <p:animEffect transition="in" filter="blinds(horizontal)">
                                      <p:cBhvr>
                                        <p:cTn id="117" dur="500"/>
                                        <p:tgtEl>
                                          <p:spTgt spid="99"/>
                                        </p:tgtEl>
                                      </p:cBhvr>
                                    </p:animEffect>
                                  </p:childTnLst>
                                </p:cTn>
                              </p:par>
                            </p:childTnLst>
                          </p:cTn>
                        </p:par>
                        <p:par>
                          <p:cTn id="118" fill="hold">
                            <p:stCondLst>
                              <p:cond delay="12500"/>
                            </p:stCondLst>
                            <p:childTnLst>
                              <p:par>
                                <p:cTn id="119" presetID="53" presetClass="entr" presetSubtype="16" fill="hold" grpId="0" nodeType="afterEffect">
                                  <p:stCondLst>
                                    <p:cond delay="0"/>
                                  </p:stCondLst>
                                  <p:childTnLst>
                                    <p:set>
                                      <p:cBhvr>
                                        <p:cTn id="120" dur="1" fill="hold">
                                          <p:stCondLst>
                                            <p:cond delay="0"/>
                                          </p:stCondLst>
                                        </p:cTn>
                                        <p:tgtEl>
                                          <p:spTgt spid="82"/>
                                        </p:tgtEl>
                                        <p:attrNameLst>
                                          <p:attrName>style.visibility</p:attrName>
                                        </p:attrNameLst>
                                      </p:cBhvr>
                                      <p:to>
                                        <p:strVal val="visible"/>
                                      </p:to>
                                    </p:set>
                                    <p:anim calcmode="lin" valueType="num">
                                      <p:cBhvr>
                                        <p:cTn id="121" dur="500" fill="hold"/>
                                        <p:tgtEl>
                                          <p:spTgt spid="82"/>
                                        </p:tgtEl>
                                        <p:attrNameLst>
                                          <p:attrName>ppt_w</p:attrName>
                                        </p:attrNameLst>
                                      </p:cBhvr>
                                      <p:tavLst>
                                        <p:tav tm="0">
                                          <p:val>
                                            <p:fltVal val="0"/>
                                          </p:val>
                                        </p:tav>
                                        <p:tav tm="100000">
                                          <p:val>
                                            <p:strVal val="#ppt_w"/>
                                          </p:val>
                                        </p:tav>
                                      </p:tavLst>
                                    </p:anim>
                                    <p:anim calcmode="lin" valueType="num">
                                      <p:cBhvr>
                                        <p:cTn id="122" dur="500" fill="hold"/>
                                        <p:tgtEl>
                                          <p:spTgt spid="82"/>
                                        </p:tgtEl>
                                        <p:attrNameLst>
                                          <p:attrName>ppt_h</p:attrName>
                                        </p:attrNameLst>
                                      </p:cBhvr>
                                      <p:tavLst>
                                        <p:tav tm="0">
                                          <p:val>
                                            <p:fltVal val="0"/>
                                          </p:val>
                                        </p:tav>
                                        <p:tav tm="100000">
                                          <p:val>
                                            <p:strVal val="#ppt_h"/>
                                          </p:val>
                                        </p:tav>
                                      </p:tavLst>
                                    </p:anim>
                                    <p:animEffect transition="in" filter="fade">
                                      <p:cBhvr>
                                        <p:cTn id="123" dur="500"/>
                                        <p:tgtEl>
                                          <p:spTgt spid="82"/>
                                        </p:tgtEl>
                                      </p:cBhvr>
                                    </p:animEffect>
                                  </p:childTnLst>
                                </p:cTn>
                              </p:par>
                            </p:childTnLst>
                          </p:cTn>
                        </p:par>
                        <p:par>
                          <p:cTn id="124" fill="hold">
                            <p:stCondLst>
                              <p:cond delay="13000"/>
                            </p:stCondLst>
                            <p:childTnLst>
                              <p:par>
                                <p:cTn id="125" presetID="53" presetClass="entr" presetSubtype="16" fill="hold" nodeType="afterEffect">
                                  <p:stCondLst>
                                    <p:cond delay="0"/>
                                  </p:stCondLst>
                                  <p:childTnLst>
                                    <p:set>
                                      <p:cBhvr>
                                        <p:cTn id="126" dur="1" fill="hold">
                                          <p:stCondLst>
                                            <p:cond delay="0"/>
                                          </p:stCondLst>
                                        </p:cTn>
                                        <p:tgtEl>
                                          <p:spTgt spid="131"/>
                                        </p:tgtEl>
                                        <p:attrNameLst>
                                          <p:attrName>style.visibility</p:attrName>
                                        </p:attrNameLst>
                                      </p:cBhvr>
                                      <p:to>
                                        <p:strVal val="visible"/>
                                      </p:to>
                                    </p:set>
                                    <p:anim calcmode="lin" valueType="num">
                                      <p:cBhvr>
                                        <p:cTn id="127" dur="500" fill="hold"/>
                                        <p:tgtEl>
                                          <p:spTgt spid="131"/>
                                        </p:tgtEl>
                                        <p:attrNameLst>
                                          <p:attrName>ppt_w</p:attrName>
                                        </p:attrNameLst>
                                      </p:cBhvr>
                                      <p:tavLst>
                                        <p:tav tm="0">
                                          <p:val>
                                            <p:fltVal val="0"/>
                                          </p:val>
                                        </p:tav>
                                        <p:tav tm="100000">
                                          <p:val>
                                            <p:strVal val="#ppt_w"/>
                                          </p:val>
                                        </p:tav>
                                      </p:tavLst>
                                    </p:anim>
                                    <p:anim calcmode="lin" valueType="num">
                                      <p:cBhvr>
                                        <p:cTn id="128" dur="500" fill="hold"/>
                                        <p:tgtEl>
                                          <p:spTgt spid="131"/>
                                        </p:tgtEl>
                                        <p:attrNameLst>
                                          <p:attrName>ppt_h</p:attrName>
                                        </p:attrNameLst>
                                      </p:cBhvr>
                                      <p:tavLst>
                                        <p:tav tm="0">
                                          <p:val>
                                            <p:fltVal val="0"/>
                                          </p:val>
                                        </p:tav>
                                        <p:tav tm="100000">
                                          <p:val>
                                            <p:strVal val="#ppt_h"/>
                                          </p:val>
                                        </p:tav>
                                      </p:tavLst>
                                    </p:anim>
                                    <p:animEffect transition="in" filter="fade">
                                      <p:cBhvr>
                                        <p:cTn id="129"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P spid="81" grpId="0"/>
      <p:bldP spid="82" grpId="0"/>
      <p:bldP spid="96" grpId="0" animBg="1"/>
      <p:bldP spid="97" grpId="0" animBg="1"/>
      <p:bldP spid="98" grpId="0" animBg="1"/>
      <p:bldP spid="9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2"/>
          <p:cNvGraphicFramePr>
            <a:graphicFrameLocks/>
          </p:cNvGraphicFramePr>
          <p:nvPr>
            <p:extLst>
              <p:ext uri="{D42A27DB-BD31-4B8C-83A1-F6EECF244321}">
                <p14:modId xmlns:p14="http://schemas.microsoft.com/office/powerpoint/2010/main" val="3969435381"/>
              </p:ext>
            </p:extLst>
          </p:nvPr>
        </p:nvGraphicFramePr>
        <p:xfrm>
          <a:off x="6286888" y="1773311"/>
          <a:ext cx="5191459" cy="4073525"/>
        </p:xfrm>
        <a:graphic>
          <a:graphicData uri="http://schemas.openxmlformats.org/drawingml/2006/chart">
            <c:chart xmlns:c="http://schemas.openxmlformats.org/drawingml/2006/chart" xmlns:r="http://schemas.openxmlformats.org/officeDocument/2006/relationships" r:id="rId3"/>
          </a:graphicData>
        </a:graphic>
      </p:graphicFrame>
      <p:grpSp>
        <p:nvGrpSpPr>
          <p:cNvPr id="7" name="Group 6"/>
          <p:cNvGrpSpPr/>
          <p:nvPr/>
        </p:nvGrpSpPr>
        <p:grpSpPr>
          <a:xfrm>
            <a:off x="896858" y="1701579"/>
            <a:ext cx="5316405" cy="2090411"/>
            <a:chOff x="36062" y="2273094"/>
            <a:chExt cx="3889391" cy="2090411"/>
          </a:xfrm>
        </p:grpSpPr>
        <p:sp>
          <p:nvSpPr>
            <p:cNvPr id="8" name="TextBox 7"/>
            <p:cNvSpPr txBox="1"/>
            <p:nvPr/>
          </p:nvSpPr>
          <p:spPr>
            <a:xfrm>
              <a:off x="40839" y="3491920"/>
              <a:ext cx="3884614" cy="871585"/>
            </a:xfrm>
            <a:prstGeom prst="rect">
              <a:avLst/>
            </a:prstGeom>
            <a:noFill/>
          </p:spPr>
          <p:txBody>
            <a:bodyPr wrap="square" rtlCol="0">
              <a:spAutoFit/>
            </a:bodyPr>
            <a:lstStyle/>
            <a:p>
              <a:pPr>
                <a:lnSpc>
                  <a:spcPct val="130000"/>
                </a:lnSpc>
              </a:pPr>
              <a:r>
                <a:rPr lang="pt-BR" sz="1000" dirty="0">
                  <a:cs typeface="+mn-ea"/>
                  <a:sym typeface="+mn-l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1000" dirty="0">
                <a:cs typeface="+mn-ea"/>
                <a:sym typeface="+mn-lt"/>
              </a:endParaRPr>
            </a:p>
          </p:txBody>
        </p:sp>
        <p:sp>
          <p:nvSpPr>
            <p:cNvPr id="9" name="TextBox 8"/>
            <p:cNvSpPr txBox="1"/>
            <p:nvPr/>
          </p:nvSpPr>
          <p:spPr>
            <a:xfrm>
              <a:off x="36062" y="2273094"/>
              <a:ext cx="1061555" cy="338554"/>
            </a:xfrm>
            <a:prstGeom prst="rect">
              <a:avLst/>
            </a:prstGeom>
            <a:noFill/>
          </p:spPr>
          <p:txBody>
            <a:bodyPr wrap="none" rtlCol="0">
              <a:spAutoFit/>
            </a:bodyPr>
            <a:lstStyle/>
            <a:p>
              <a:r>
                <a:rPr lang="id-ID" sz="1600" b="1" dirty="0">
                  <a:solidFill>
                    <a:schemeClr val="tx2"/>
                  </a:solidFill>
                  <a:cs typeface="+mn-ea"/>
                  <a:sym typeface="+mn-lt"/>
                </a:rPr>
                <a:t>Yearly Sales</a:t>
              </a:r>
            </a:p>
          </p:txBody>
        </p:sp>
        <p:sp>
          <p:nvSpPr>
            <p:cNvPr id="10" name="TextBox 9"/>
            <p:cNvSpPr txBox="1"/>
            <p:nvPr/>
          </p:nvSpPr>
          <p:spPr>
            <a:xfrm>
              <a:off x="1427790" y="2829196"/>
              <a:ext cx="2497663" cy="671530"/>
            </a:xfrm>
            <a:prstGeom prst="rect">
              <a:avLst/>
            </a:prstGeom>
            <a:noFill/>
          </p:spPr>
          <p:txBody>
            <a:bodyPr wrap="square" rtlCol="0">
              <a:spAutoFit/>
            </a:bodyPr>
            <a:lstStyle/>
            <a:p>
              <a:pPr>
                <a:lnSpc>
                  <a:spcPct val="130000"/>
                </a:lnSpc>
              </a:pPr>
              <a:r>
                <a:rPr lang="pt-BR" sz="1000" dirty="0">
                  <a:cs typeface="+mn-ea"/>
                  <a:sym typeface="+mn-lt"/>
                </a:rPr>
                <a:t>Lorem ipsum dolor sit amet, consectetur adipiscing elit. Aliquam tincidunt ante nec sem congue convallis. </a:t>
              </a:r>
              <a:endParaRPr lang="en-US" sz="1000" dirty="0">
                <a:cs typeface="+mn-ea"/>
                <a:sym typeface="+mn-lt"/>
              </a:endParaRPr>
            </a:p>
          </p:txBody>
        </p:sp>
        <p:sp>
          <p:nvSpPr>
            <p:cNvPr id="11" name="TextBox 10"/>
            <p:cNvSpPr txBox="1"/>
            <p:nvPr/>
          </p:nvSpPr>
          <p:spPr>
            <a:xfrm>
              <a:off x="36062" y="2627024"/>
              <a:ext cx="1052173" cy="769441"/>
            </a:xfrm>
            <a:prstGeom prst="rect">
              <a:avLst/>
            </a:prstGeom>
            <a:noFill/>
          </p:spPr>
          <p:txBody>
            <a:bodyPr wrap="none" rtlCol="0">
              <a:spAutoFit/>
            </a:bodyPr>
            <a:lstStyle/>
            <a:p>
              <a:r>
                <a:rPr lang="id-ID" sz="4400" b="1" dirty="0">
                  <a:solidFill>
                    <a:schemeClr val="accent1"/>
                  </a:solidFill>
                  <a:cs typeface="+mn-ea"/>
                  <a:sym typeface="+mn-lt"/>
                </a:rPr>
                <a:t>74%</a:t>
              </a:r>
            </a:p>
          </p:txBody>
        </p:sp>
      </p:grpSp>
      <p:grpSp>
        <p:nvGrpSpPr>
          <p:cNvPr id="12" name="Group 11"/>
          <p:cNvGrpSpPr/>
          <p:nvPr/>
        </p:nvGrpSpPr>
        <p:grpSpPr>
          <a:xfrm>
            <a:off x="993593" y="4070132"/>
            <a:ext cx="2685208" cy="709255"/>
            <a:chOff x="2317209" y="7927358"/>
            <a:chExt cx="5370416" cy="1418510"/>
          </a:xfrm>
        </p:grpSpPr>
        <p:grpSp>
          <p:nvGrpSpPr>
            <p:cNvPr id="13" name="Group 12"/>
            <p:cNvGrpSpPr/>
            <p:nvPr/>
          </p:nvGrpSpPr>
          <p:grpSpPr>
            <a:xfrm>
              <a:off x="3208254" y="7927358"/>
              <a:ext cx="4479371" cy="1418510"/>
              <a:chOff x="8198838" y="3829029"/>
              <a:chExt cx="2240269" cy="709255"/>
            </a:xfrm>
          </p:grpSpPr>
          <p:sp>
            <p:nvSpPr>
              <p:cNvPr id="15" name="TextBox 14"/>
              <p:cNvSpPr txBox="1"/>
              <p:nvPr/>
            </p:nvSpPr>
            <p:spPr>
              <a:xfrm>
                <a:off x="8198838" y="3829029"/>
                <a:ext cx="699412" cy="338554"/>
              </a:xfrm>
              <a:prstGeom prst="rect">
                <a:avLst/>
              </a:prstGeom>
              <a:noFill/>
            </p:spPr>
            <p:txBody>
              <a:bodyPr wrap="none" rtlCol="0">
                <a:spAutoFit/>
              </a:bodyPr>
              <a:lstStyle/>
              <a:p>
                <a:r>
                  <a:rPr lang="id-ID" sz="1600" b="1" dirty="0">
                    <a:solidFill>
                      <a:schemeClr val="tx2"/>
                    </a:solidFill>
                    <a:cs typeface="+mn-ea"/>
                    <a:sym typeface="+mn-lt"/>
                  </a:rPr>
                  <a:t>Title </a:t>
                </a:r>
              </a:p>
            </p:txBody>
          </p:sp>
          <p:sp>
            <p:nvSpPr>
              <p:cNvPr id="16" name="TextBox 15"/>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4" name="Freeform 538"/>
            <p:cNvSpPr>
              <a:spLocks noChangeArrowheads="1"/>
            </p:cNvSpPr>
            <p:nvPr/>
          </p:nvSpPr>
          <p:spPr bwMode="auto">
            <a:xfrm>
              <a:off x="2317209" y="8125889"/>
              <a:ext cx="779645" cy="689549"/>
            </a:xfrm>
            <a:custGeom>
              <a:avLst/>
              <a:gdLst>
                <a:gd name="T0" fmla="*/ 1029 w 1255"/>
                <a:gd name="T1" fmla="*/ 75 h 1113"/>
                <a:gd name="T2" fmla="*/ 75 w 1255"/>
                <a:gd name="T3" fmla="*/ 0 h 1113"/>
                <a:gd name="T4" fmla="*/ 0 w 1255"/>
                <a:gd name="T5" fmla="*/ 953 h 1113"/>
                <a:gd name="T6" fmla="*/ 644 w 1255"/>
                <a:gd name="T7" fmla="*/ 1029 h 1113"/>
                <a:gd name="T8" fmla="*/ 1254 w 1255"/>
                <a:gd name="T9" fmla="*/ 736 h 1113"/>
                <a:gd name="T10" fmla="*/ 335 w 1255"/>
                <a:gd name="T11" fmla="*/ 75 h 1113"/>
                <a:gd name="T12" fmla="*/ 694 w 1255"/>
                <a:gd name="T13" fmla="*/ 167 h 1113"/>
                <a:gd name="T14" fmla="*/ 335 w 1255"/>
                <a:gd name="T15" fmla="*/ 75 h 1113"/>
                <a:gd name="T16" fmla="*/ 937 w 1255"/>
                <a:gd name="T17" fmla="*/ 251 h 1113"/>
                <a:gd name="T18" fmla="*/ 878 w 1255"/>
                <a:gd name="T19" fmla="*/ 368 h 1113"/>
                <a:gd name="T20" fmla="*/ 661 w 1255"/>
                <a:gd name="T21" fmla="*/ 385 h 1113"/>
                <a:gd name="T22" fmla="*/ 552 w 1255"/>
                <a:gd name="T23" fmla="*/ 494 h 1113"/>
                <a:gd name="T24" fmla="*/ 510 w 1255"/>
                <a:gd name="T25" fmla="*/ 736 h 1113"/>
                <a:gd name="T26" fmla="*/ 92 w 1255"/>
                <a:gd name="T27" fmla="*/ 920 h 1113"/>
                <a:gd name="T28" fmla="*/ 845 w 1255"/>
                <a:gd name="T29" fmla="*/ 435 h 1113"/>
                <a:gd name="T30" fmla="*/ 911 w 1255"/>
                <a:gd name="T31" fmla="*/ 435 h 1113"/>
                <a:gd name="T32" fmla="*/ 845 w 1255"/>
                <a:gd name="T33" fmla="*/ 435 h 1113"/>
                <a:gd name="T34" fmla="*/ 577 w 1255"/>
                <a:gd name="T35" fmla="*/ 769 h 1113"/>
                <a:gd name="T36" fmla="*/ 577 w 1255"/>
                <a:gd name="T37" fmla="*/ 703 h 1113"/>
                <a:gd name="T38" fmla="*/ 878 w 1255"/>
                <a:gd name="T39" fmla="*/ 1079 h 1113"/>
                <a:gd name="T40" fmla="*/ 878 w 1255"/>
                <a:gd name="T41" fmla="*/ 1004 h 1113"/>
                <a:gd name="T42" fmla="*/ 878 w 1255"/>
                <a:gd name="T43" fmla="*/ 1079 h 1113"/>
                <a:gd name="T44" fmla="*/ 945 w 1255"/>
                <a:gd name="T45" fmla="*/ 728 h 1113"/>
                <a:gd name="T46" fmla="*/ 878 w 1255"/>
                <a:gd name="T47" fmla="*/ 803 h 1113"/>
                <a:gd name="T48" fmla="*/ 661 w 1255"/>
                <a:gd name="T49" fmla="*/ 627 h 1113"/>
                <a:gd name="T50" fmla="*/ 694 w 1255"/>
                <a:gd name="T51" fmla="*/ 585 h 1113"/>
                <a:gd name="T52" fmla="*/ 878 w 1255"/>
                <a:gd name="T53" fmla="*/ 669 h 1113"/>
                <a:gd name="T54" fmla="*/ 1045 w 1255"/>
                <a:gd name="T55" fmla="*/ 544 h 1113"/>
                <a:gd name="T56" fmla="*/ 1087 w 1255"/>
                <a:gd name="T57" fmla="*/ 585 h 1113"/>
                <a:gd name="T58" fmla="*/ 1146 w 1255"/>
                <a:gd name="T59" fmla="*/ 736 h 1113"/>
                <a:gd name="T60" fmla="*/ 1221 w 1255"/>
                <a:gd name="T61" fmla="*/ 736 h 1113"/>
                <a:gd name="T62" fmla="*/ 1179 w 1255"/>
                <a:gd name="T63" fmla="*/ 769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5" h="1113">
                  <a:moveTo>
                    <a:pt x="1029" y="402"/>
                  </a:moveTo>
                  <a:cubicBezTo>
                    <a:pt x="1029" y="75"/>
                    <a:pt x="1029" y="75"/>
                    <a:pt x="1029" y="75"/>
                  </a:cubicBezTo>
                  <a:cubicBezTo>
                    <a:pt x="1029" y="34"/>
                    <a:pt x="995" y="0"/>
                    <a:pt x="953" y="0"/>
                  </a:cubicBezTo>
                  <a:cubicBezTo>
                    <a:pt x="75" y="0"/>
                    <a:pt x="75" y="0"/>
                    <a:pt x="75" y="0"/>
                  </a:cubicBezTo>
                  <a:cubicBezTo>
                    <a:pt x="34" y="0"/>
                    <a:pt x="0" y="34"/>
                    <a:pt x="0" y="75"/>
                  </a:cubicBezTo>
                  <a:cubicBezTo>
                    <a:pt x="0" y="953"/>
                    <a:pt x="0" y="953"/>
                    <a:pt x="0" y="953"/>
                  </a:cubicBezTo>
                  <a:cubicBezTo>
                    <a:pt x="0" y="995"/>
                    <a:pt x="34" y="1029"/>
                    <a:pt x="75" y="1029"/>
                  </a:cubicBezTo>
                  <a:cubicBezTo>
                    <a:pt x="644" y="1029"/>
                    <a:pt x="644" y="1029"/>
                    <a:pt x="644" y="1029"/>
                  </a:cubicBezTo>
                  <a:cubicBezTo>
                    <a:pt x="711" y="1079"/>
                    <a:pt x="795" y="1112"/>
                    <a:pt x="878" y="1112"/>
                  </a:cubicBezTo>
                  <a:cubicBezTo>
                    <a:pt x="1087" y="1112"/>
                    <a:pt x="1254" y="945"/>
                    <a:pt x="1254" y="736"/>
                  </a:cubicBezTo>
                  <a:cubicBezTo>
                    <a:pt x="1254" y="585"/>
                    <a:pt x="1162" y="460"/>
                    <a:pt x="1029" y="402"/>
                  </a:cubicBezTo>
                  <a:close/>
                  <a:moveTo>
                    <a:pt x="335" y="75"/>
                  </a:moveTo>
                  <a:cubicBezTo>
                    <a:pt x="694" y="75"/>
                    <a:pt x="694" y="75"/>
                    <a:pt x="694" y="75"/>
                  </a:cubicBezTo>
                  <a:cubicBezTo>
                    <a:pt x="694" y="167"/>
                    <a:pt x="694" y="167"/>
                    <a:pt x="694" y="167"/>
                  </a:cubicBezTo>
                  <a:cubicBezTo>
                    <a:pt x="335" y="167"/>
                    <a:pt x="335" y="167"/>
                    <a:pt x="335" y="167"/>
                  </a:cubicBezTo>
                  <a:lnTo>
                    <a:pt x="335" y="75"/>
                  </a:lnTo>
                  <a:close/>
                  <a:moveTo>
                    <a:pt x="92" y="251"/>
                  </a:moveTo>
                  <a:cubicBezTo>
                    <a:pt x="937" y="251"/>
                    <a:pt x="937" y="251"/>
                    <a:pt x="937" y="251"/>
                  </a:cubicBezTo>
                  <a:cubicBezTo>
                    <a:pt x="937" y="368"/>
                    <a:pt x="937" y="368"/>
                    <a:pt x="937" y="368"/>
                  </a:cubicBezTo>
                  <a:cubicBezTo>
                    <a:pt x="920" y="368"/>
                    <a:pt x="895" y="368"/>
                    <a:pt x="878" y="368"/>
                  </a:cubicBezTo>
                  <a:cubicBezTo>
                    <a:pt x="795" y="368"/>
                    <a:pt x="719" y="393"/>
                    <a:pt x="661" y="435"/>
                  </a:cubicBezTo>
                  <a:cubicBezTo>
                    <a:pt x="661" y="385"/>
                    <a:pt x="661" y="385"/>
                    <a:pt x="661" y="385"/>
                  </a:cubicBezTo>
                  <a:cubicBezTo>
                    <a:pt x="552" y="385"/>
                    <a:pt x="552" y="385"/>
                    <a:pt x="552" y="385"/>
                  </a:cubicBezTo>
                  <a:cubicBezTo>
                    <a:pt x="552" y="494"/>
                    <a:pt x="552" y="494"/>
                    <a:pt x="552" y="494"/>
                  </a:cubicBezTo>
                  <a:cubicBezTo>
                    <a:pt x="602" y="494"/>
                    <a:pt x="602" y="494"/>
                    <a:pt x="602" y="494"/>
                  </a:cubicBezTo>
                  <a:cubicBezTo>
                    <a:pt x="544" y="560"/>
                    <a:pt x="510" y="644"/>
                    <a:pt x="510" y="736"/>
                  </a:cubicBezTo>
                  <a:cubicBezTo>
                    <a:pt x="510" y="803"/>
                    <a:pt x="527" y="870"/>
                    <a:pt x="560" y="920"/>
                  </a:cubicBezTo>
                  <a:cubicBezTo>
                    <a:pt x="92" y="920"/>
                    <a:pt x="92" y="920"/>
                    <a:pt x="92" y="920"/>
                  </a:cubicBezTo>
                  <a:lnTo>
                    <a:pt x="92" y="251"/>
                  </a:lnTo>
                  <a:close/>
                  <a:moveTo>
                    <a:pt x="845" y="435"/>
                  </a:moveTo>
                  <a:cubicBezTo>
                    <a:pt x="845" y="418"/>
                    <a:pt x="861" y="402"/>
                    <a:pt x="878" y="402"/>
                  </a:cubicBezTo>
                  <a:cubicBezTo>
                    <a:pt x="895" y="402"/>
                    <a:pt x="911" y="418"/>
                    <a:pt x="911" y="435"/>
                  </a:cubicBezTo>
                  <a:cubicBezTo>
                    <a:pt x="911" y="452"/>
                    <a:pt x="895" y="468"/>
                    <a:pt x="878" y="468"/>
                  </a:cubicBezTo>
                  <a:cubicBezTo>
                    <a:pt x="861" y="468"/>
                    <a:pt x="845" y="452"/>
                    <a:pt x="845" y="435"/>
                  </a:cubicBezTo>
                  <a:close/>
                  <a:moveTo>
                    <a:pt x="610" y="736"/>
                  </a:moveTo>
                  <a:cubicBezTo>
                    <a:pt x="610" y="761"/>
                    <a:pt x="594" y="769"/>
                    <a:pt x="577" y="769"/>
                  </a:cubicBezTo>
                  <a:cubicBezTo>
                    <a:pt x="560" y="769"/>
                    <a:pt x="544" y="761"/>
                    <a:pt x="544" y="736"/>
                  </a:cubicBezTo>
                  <a:cubicBezTo>
                    <a:pt x="544" y="719"/>
                    <a:pt x="560" y="703"/>
                    <a:pt x="577" y="703"/>
                  </a:cubicBezTo>
                  <a:cubicBezTo>
                    <a:pt x="594" y="703"/>
                    <a:pt x="610" y="719"/>
                    <a:pt x="610" y="736"/>
                  </a:cubicBezTo>
                  <a:close/>
                  <a:moveTo>
                    <a:pt x="878" y="1079"/>
                  </a:moveTo>
                  <a:cubicBezTo>
                    <a:pt x="861" y="1079"/>
                    <a:pt x="845" y="1062"/>
                    <a:pt x="845" y="1045"/>
                  </a:cubicBezTo>
                  <a:cubicBezTo>
                    <a:pt x="845" y="1020"/>
                    <a:pt x="861" y="1004"/>
                    <a:pt x="878" y="1004"/>
                  </a:cubicBezTo>
                  <a:cubicBezTo>
                    <a:pt x="895" y="1004"/>
                    <a:pt x="911" y="1020"/>
                    <a:pt x="911" y="1045"/>
                  </a:cubicBezTo>
                  <a:cubicBezTo>
                    <a:pt x="911" y="1062"/>
                    <a:pt x="895" y="1079"/>
                    <a:pt x="878" y="1079"/>
                  </a:cubicBezTo>
                  <a:close/>
                  <a:moveTo>
                    <a:pt x="1087" y="585"/>
                  </a:moveTo>
                  <a:cubicBezTo>
                    <a:pt x="945" y="728"/>
                    <a:pt x="945" y="728"/>
                    <a:pt x="945" y="728"/>
                  </a:cubicBezTo>
                  <a:lnTo>
                    <a:pt x="945" y="736"/>
                  </a:lnTo>
                  <a:cubicBezTo>
                    <a:pt x="945" y="778"/>
                    <a:pt x="920" y="803"/>
                    <a:pt x="878" y="803"/>
                  </a:cubicBezTo>
                  <a:cubicBezTo>
                    <a:pt x="845" y="803"/>
                    <a:pt x="811" y="778"/>
                    <a:pt x="811" y="744"/>
                  </a:cubicBezTo>
                  <a:cubicBezTo>
                    <a:pt x="661" y="627"/>
                    <a:pt x="661" y="627"/>
                    <a:pt x="661" y="627"/>
                  </a:cubicBezTo>
                  <a:cubicBezTo>
                    <a:pt x="652" y="619"/>
                    <a:pt x="644" y="594"/>
                    <a:pt x="652" y="585"/>
                  </a:cubicBezTo>
                  <a:cubicBezTo>
                    <a:pt x="661" y="577"/>
                    <a:pt x="686" y="569"/>
                    <a:pt x="694" y="585"/>
                  </a:cubicBezTo>
                  <a:cubicBezTo>
                    <a:pt x="836" y="686"/>
                    <a:pt x="836" y="686"/>
                    <a:pt x="836" y="686"/>
                  </a:cubicBezTo>
                  <a:cubicBezTo>
                    <a:pt x="845" y="677"/>
                    <a:pt x="861" y="669"/>
                    <a:pt x="878" y="669"/>
                  </a:cubicBezTo>
                  <a:cubicBezTo>
                    <a:pt x="895" y="669"/>
                    <a:pt x="903" y="677"/>
                    <a:pt x="911" y="677"/>
                  </a:cubicBezTo>
                  <a:cubicBezTo>
                    <a:pt x="1045" y="544"/>
                    <a:pt x="1045" y="544"/>
                    <a:pt x="1045" y="544"/>
                  </a:cubicBezTo>
                  <a:cubicBezTo>
                    <a:pt x="1062" y="535"/>
                    <a:pt x="1079" y="535"/>
                    <a:pt x="1087" y="544"/>
                  </a:cubicBezTo>
                  <a:cubicBezTo>
                    <a:pt x="1104" y="552"/>
                    <a:pt x="1096" y="569"/>
                    <a:pt x="1087" y="585"/>
                  </a:cubicBezTo>
                  <a:close/>
                  <a:moveTo>
                    <a:pt x="1179" y="769"/>
                  </a:moveTo>
                  <a:cubicBezTo>
                    <a:pt x="1162" y="769"/>
                    <a:pt x="1146" y="761"/>
                    <a:pt x="1146" y="736"/>
                  </a:cubicBezTo>
                  <a:cubicBezTo>
                    <a:pt x="1146" y="719"/>
                    <a:pt x="1162" y="703"/>
                    <a:pt x="1179" y="703"/>
                  </a:cubicBezTo>
                  <a:cubicBezTo>
                    <a:pt x="1204" y="703"/>
                    <a:pt x="1221" y="719"/>
                    <a:pt x="1221" y="736"/>
                  </a:cubicBezTo>
                  <a:cubicBezTo>
                    <a:pt x="1221" y="761"/>
                    <a:pt x="1204" y="769"/>
                    <a:pt x="1179" y="769"/>
                  </a:cubicBezTo>
                  <a:close/>
                  <a:moveTo>
                    <a:pt x="1179" y="769"/>
                  </a:moveTo>
                  <a:lnTo>
                    <a:pt x="1179" y="769"/>
                  </a:lnTo>
                  <a:close/>
                </a:path>
              </a:pathLst>
            </a:custGeom>
            <a:solidFill>
              <a:schemeClr val="accent1"/>
            </a:solidFill>
            <a:ln>
              <a:noFill/>
            </a:ln>
            <a:effectLst/>
            <a:extLst/>
          </p:spPr>
          <p:txBody>
            <a:bodyPr wrap="none" anchor="ctr"/>
            <a:lstStyle/>
            <a:p>
              <a:pPr>
                <a:defRPr/>
              </a:pPr>
              <a:endParaRPr lang="en-US" sz="700" dirty="0">
                <a:cs typeface="+mn-ea"/>
                <a:sym typeface="+mn-lt"/>
              </a:endParaRPr>
            </a:p>
          </p:txBody>
        </p:sp>
      </p:grpSp>
      <p:grpSp>
        <p:nvGrpSpPr>
          <p:cNvPr id="17" name="Group 16"/>
          <p:cNvGrpSpPr/>
          <p:nvPr/>
        </p:nvGrpSpPr>
        <p:grpSpPr>
          <a:xfrm>
            <a:off x="3466137" y="4105324"/>
            <a:ext cx="2726512" cy="715704"/>
            <a:chOff x="7262301" y="7997738"/>
            <a:chExt cx="5453023" cy="1431406"/>
          </a:xfrm>
        </p:grpSpPr>
        <p:grpSp>
          <p:nvGrpSpPr>
            <p:cNvPr id="18" name="Group 17"/>
            <p:cNvGrpSpPr/>
            <p:nvPr/>
          </p:nvGrpSpPr>
          <p:grpSpPr>
            <a:xfrm>
              <a:off x="8235952" y="8010636"/>
              <a:ext cx="4479372" cy="1418508"/>
              <a:chOff x="8198838" y="3829029"/>
              <a:chExt cx="2240269" cy="709254"/>
            </a:xfrm>
          </p:grpSpPr>
          <p:sp>
            <p:nvSpPr>
              <p:cNvPr id="20" name="TextBox 19"/>
              <p:cNvSpPr txBox="1"/>
              <p:nvPr/>
            </p:nvSpPr>
            <p:spPr>
              <a:xfrm>
                <a:off x="8198838" y="3829029"/>
                <a:ext cx="699412" cy="338554"/>
              </a:xfrm>
              <a:prstGeom prst="rect">
                <a:avLst/>
              </a:prstGeom>
              <a:noFill/>
            </p:spPr>
            <p:txBody>
              <a:bodyPr wrap="none" rtlCol="0">
                <a:spAutoFit/>
              </a:bodyPr>
              <a:lstStyle/>
              <a:p>
                <a:r>
                  <a:rPr lang="id-ID" sz="1600" b="1" dirty="0">
                    <a:solidFill>
                      <a:schemeClr val="tx2"/>
                    </a:solidFill>
                    <a:cs typeface="+mn-ea"/>
                    <a:sym typeface="+mn-lt"/>
                  </a:rPr>
                  <a:t>Title </a:t>
                </a:r>
              </a:p>
            </p:txBody>
          </p:sp>
          <p:sp>
            <p:nvSpPr>
              <p:cNvPr id="21" name="TextBox 20"/>
              <p:cNvSpPr txBox="1"/>
              <p:nvPr/>
            </p:nvSpPr>
            <p:spPr>
              <a:xfrm>
                <a:off x="8198838" y="4138174"/>
                <a:ext cx="2240269" cy="400109"/>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9" name="AutoShape 114"/>
            <p:cNvSpPr>
              <a:spLocks/>
            </p:cNvSpPr>
            <p:nvPr/>
          </p:nvSpPr>
          <p:spPr bwMode="auto">
            <a:xfrm>
              <a:off x="7262301" y="7997738"/>
              <a:ext cx="879348" cy="89969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accent2"/>
            </a:solidFill>
            <a:ln>
              <a:noFill/>
            </a:ln>
            <a:effectLst/>
            <a:extLst/>
          </p:spPr>
          <p:txBody>
            <a:bodyPr lIns="50789" tIns="50789" rIns="50789" bIns="50789" anchor="ctr"/>
            <a:lstStyle/>
            <a:p>
              <a:pPr defTabSz="457007">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22" name="Group 21"/>
          <p:cNvGrpSpPr/>
          <p:nvPr/>
        </p:nvGrpSpPr>
        <p:grpSpPr>
          <a:xfrm>
            <a:off x="988038" y="4943352"/>
            <a:ext cx="2690762" cy="709255"/>
            <a:chOff x="2306101" y="9673798"/>
            <a:chExt cx="5381524" cy="1418510"/>
          </a:xfrm>
        </p:grpSpPr>
        <p:grpSp>
          <p:nvGrpSpPr>
            <p:cNvPr id="23" name="Group 22"/>
            <p:cNvGrpSpPr/>
            <p:nvPr/>
          </p:nvGrpSpPr>
          <p:grpSpPr>
            <a:xfrm>
              <a:off x="3208254" y="9673798"/>
              <a:ext cx="4479371" cy="1418510"/>
              <a:chOff x="8198838" y="3829029"/>
              <a:chExt cx="2240269" cy="709255"/>
            </a:xfrm>
          </p:grpSpPr>
          <p:sp>
            <p:nvSpPr>
              <p:cNvPr id="25" name="TextBox 24"/>
              <p:cNvSpPr txBox="1"/>
              <p:nvPr/>
            </p:nvSpPr>
            <p:spPr>
              <a:xfrm>
                <a:off x="8198838" y="3829029"/>
                <a:ext cx="699412" cy="338554"/>
              </a:xfrm>
              <a:prstGeom prst="rect">
                <a:avLst/>
              </a:prstGeom>
              <a:noFill/>
            </p:spPr>
            <p:txBody>
              <a:bodyPr wrap="none" rtlCol="0">
                <a:spAutoFit/>
              </a:bodyPr>
              <a:lstStyle/>
              <a:p>
                <a:r>
                  <a:rPr lang="id-ID" sz="1600" b="1" dirty="0">
                    <a:solidFill>
                      <a:schemeClr val="tx2"/>
                    </a:solidFill>
                    <a:cs typeface="+mn-ea"/>
                    <a:sym typeface="+mn-lt"/>
                  </a:rPr>
                  <a:t>Title </a:t>
                </a:r>
              </a:p>
            </p:txBody>
          </p:sp>
          <p:sp>
            <p:nvSpPr>
              <p:cNvPr id="26" name="TextBox 25"/>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24" name="AutoShape 125"/>
            <p:cNvSpPr>
              <a:spLocks/>
            </p:cNvSpPr>
            <p:nvPr/>
          </p:nvSpPr>
          <p:spPr bwMode="auto">
            <a:xfrm>
              <a:off x="2306101" y="9745260"/>
              <a:ext cx="787806" cy="784861"/>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accent3"/>
            </a:solidFill>
            <a:ln>
              <a:noFill/>
            </a:ln>
            <a:effectLst/>
            <a:extLst/>
          </p:spPr>
          <p:txBody>
            <a:bodyPr lIns="50789" tIns="50789" rIns="50789" bIns="50789" anchor="ctr"/>
            <a:lstStyle/>
            <a:p>
              <a:pPr defTabSz="457007">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27" name="Group 26"/>
          <p:cNvGrpSpPr/>
          <p:nvPr/>
        </p:nvGrpSpPr>
        <p:grpSpPr>
          <a:xfrm>
            <a:off x="3499558" y="4950356"/>
            <a:ext cx="2701640" cy="709255"/>
            <a:chOff x="7329141" y="9687806"/>
            <a:chExt cx="5403279" cy="1418510"/>
          </a:xfrm>
        </p:grpSpPr>
        <p:grpSp>
          <p:nvGrpSpPr>
            <p:cNvPr id="28" name="Group 27"/>
            <p:cNvGrpSpPr/>
            <p:nvPr/>
          </p:nvGrpSpPr>
          <p:grpSpPr>
            <a:xfrm>
              <a:off x="8253049" y="9687806"/>
              <a:ext cx="4479371" cy="1418510"/>
              <a:chOff x="8198838" y="3829029"/>
              <a:chExt cx="2240269" cy="709255"/>
            </a:xfrm>
          </p:grpSpPr>
          <p:sp>
            <p:nvSpPr>
              <p:cNvPr id="30" name="TextBox 29"/>
              <p:cNvSpPr txBox="1"/>
              <p:nvPr/>
            </p:nvSpPr>
            <p:spPr>
              <a:xfrm>
                <a:off x="8198838" y="3829029"/>
                <a:ext cx="699412" cy="338554"/>
              </a:xfrm>
              <a:prstGeom prst="rect">
                <a:avLst/>
              </a:prstGeom>
              <a:noFill/>
            </p:spPr>
            <p:txBody>
              <a:bodyPr wrap="none" rtlCol="0">
                <a:spAutoFit/>
              </a:bodyPr>
              <a:lstStyle/>
              <a:p>
                <a:r>
                  <a:rPr lang="id-ID" sz="1600" b="1" dirty="0">
                    <a:solidFill>
                      <a:schemeClr val="tx2"/>
                    </a:solidFill>
                    <a:cs typeface="+mn-ea"/>
                    <a:sym typeface="+mn-lt"/>
                  </a:rPr>
                  <a:t>Title </a:t>
                </a:r>
              </a:p>
            </p:txBody>
          </p:sp>
          <p:sp>
            <p:nvSpPr>
              <p:cNvPr id="31" name="TextBox 30"/>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29" name="AutoShape 41"/>
            <p:cNvSpPr>
              <a:spLocks/>
            </p:cNvSpPr>
            <p:nvPr/>
          </p:nvSpPr>
          <p:spPr bwMode="auto">
            <a:xfrm>
              <a:off x="7329141" y="9817491"/>
              <a:ext cx="717127" cy="71444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4"/>
            </a:solidFill>
            <a:ln>
              <a:noFill/>
            </a:ln>
            <a:effectLst/>
            <a:extLst/>
          </p:spPr>
          <p:txBody>
            <a:bodyPr lIns="50789" tIns="50789" rIns="50789" bIns="50789" anchor="ctr"/>
            <a:lstStyle/>
            <a:p>
              <a:pPr defTabSz="457007">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32" name="组合 31">
            <a:extLst>
              <a:ext uri="{FF2B5EF4-FFF2-40B4-BE49-F238E27FC236}">
                <a16:creationId xmlns:a16="http://schemas.microsoft.com/office/drawing/2014/main" id="{584FEEAD-5A90-4865-8DA9-99BE4463CCC5}"/>
              </a:ext>
            </a:extLst>
          </p:cNvPr>
          <p:cNvGrpSpPr/>
          <p:nvPr/>
        </p:nvGrpSpPr>
        <p:grpSpPr>
          <a:xfrm>
            <a:off x="2918188" y="338191"/>
            <a:ext cx="5975713" cy="584775"/>
            <a:chOff x="2918188" y="338191"/>
            <a:chExt cx="5975713" cy="584775"/>
          </a:xfrm>
        </p:grpSpPr>
        <p:sp>
          <p:nvSpPr>
            <p:cNvPr id="33" name="TextBox 18">
              <a:extLst>
                <a:ext uri="{FF2B5EF4-FFF2-40B4-BE49-F238E27FC236}">
                  <a16:creationId xmlns:a16="http://schemas.microsoft.com/office/drawing/2014/main" id="{06D52A54-9E3E-4188-B33F-84500D12AC71}"/>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8" name="椭圆 37">
              <a:extLst>
                <a:ext uri="{FF2B5EF4-FFF2-40B4-BE49-F238E27FC236}">
                  <a16:creationId xmlns:a16="http://schemas.microsoft.com/office/drawing/2014/main" id="{DB017473-2CCB-4B9C-B453-5255996EE057}"/>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9AB12389-E247-4E7D-8043-1D77840C1BEB}"/>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6FE14BB4-C2B3-4E28-8937-8808F6221A17}"/>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FCE8B999-6F5F-41C0-A186-FF1B1E0D86F2}"/>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a:extLst>
                <a:ext uri="{FF2B5EF4-FFF2-40B4-BE49-F238E27FC236}">
                  <a16:creationId xmlns:a16="http://schemas.microsoft.com/office/drawing/2014/main" id="{EA83463C-CD83-4770-BD54-C993BFE4AC40}"/>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a:extLst>
                <a:ext uri="{FF2B5EF4-FFF2-40B4-BE49-F238E27FC236}">
                  <a16:creationId xmlns:a16="http://schemas.microsoft.com/office/drawing/2014/main" id="{D3C591AB-9AF7-4443-9C35-1844CE942803}"/>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a:extLst>
                <a:ext uri="{FF2B5EF4-FFF2-40B4-BE49-F238E27FC236}">
                  <a16:creationId xmlns:a16="http://schemas.microsoft.com/office/drawing/2014/main" id="{5EFFCC1D-1FA2-4893-81E9-00350012C9F5}"/>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a:extLst>
                <a:ext uri="{FF2B5EF4-FFF2-40B4-BE49-F238E27FC236}">
                  <a16:creationId xmlns:a16="http://schemas.microsoft.com/office/drawing/2014/main" id="{AC134118-8A6C-4031-8DE6-04A18009999C}"/>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a:extLst>
                <a:ext uri="{FF2B5EF4-FFF2-40B4-BE49-F238E27FC236}">
                  <a16:creationId xmlns:a16="http://schemas.microsoft.com/office/drawing/2014/main" id="{E2288C6B-0EF6-469F-ABC4-B51FE50C26D8}"/>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a:extLst>
                <a:ext uri="{FF2B5EF4-FFF2-40B4-BE49-F238E27FC236}">
                  <a16:creationId xmlns:a16="http://schemas.microsoft.com/office/drawing/2014/main" id="{773350CA-148B-490F-8C55-7FB7659DA17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823106889"/>
      </p:ext>
    </p:extLst>
  </p:cSld>
  <p:clrMapOvr>
    <a:masterClrMapping/>
  </p:clrMapOvr>
  <p:transition spd="slow" advClick="0" advTm="4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anim calcmode="lin" valueType="num">
                                      <p:cBhvr>
                                        <p:cTn id="8" dur="400" fill="hold"/>
                                        <p:tgtEl>
                                          <p:spTgt spid="6"/>
                                        </p:tgtEl>
                                        <p:attrNameLst>
                                          <p:attrName>ppt_x</p:attrName>
                                        </p:attrNameLst>
                                      </p:cBhvr>
                                      <p:tavLst>
                                        <p:tav tm="0">
                                          <p:val>
                                            <p:strVal val="#ppt_x"/>
                                          </p:val>
                                        </p:tav>
                                        <p:tav tm="100000">
                                          <p:val>
                                            <p:strVal val="#ppt_x"/>
                                          </p:val>
                                        </p:tav>
                                      </p:tavLst>
                                    </p:anim>
                                    <p:anim calcmode="lin" valueType="num">
                                      <p:cBhvr>
                                        <p:cTn id="9" dur="4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400"/>
                            </p:stCondLst>
                            <p:childTnLst>
                              <p:par>
                                <p:cTn id="11" presetID="10"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par>
                          <p:cTn id="14" fill="hold">
                            <p:stCondLst>
                              <p:cond delay="900"/>
                            </p:stCondLst>
                            <p:childTnLst>
                              <p:par>
                                <p:cTn id="15" presetID="10" presetClass="entr" presetSubtype="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par>
                          <p:cTn id="18" fill="hold">
                            <p:stCondLst>
                              <p:cond delay="1400"/>
                            </p:stCondLst>
                            <p:childTnLst>
                              <p:par>
                                <p:cTn id="19" presetID="10" presetClass="entr" presetSubtype="0" fill="hold"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childTnLst>
                          </p:cTn>
                        </p:par>
                        <p:par>
                          <p:cTn id="22" fill="hold">
                            <p:stCondLst>
                              <p:cond delay="1900"/>
                            </p:stCondLst>
                            <p:childTnLst>
                              <p:par>
                                <p:cTn id="23" presetID="10" presetClass="entr" presetSubtype="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par>
                          <p:cTn id="26" fill="hold">
                            <p:stCondLst>
                              <p:cond delay="2400"/>
                            </p:stCondLst>
                            <p:childTnLst>
                              <p:par>
                                <p:cTn id="27" presetID="10" presetClass="entr" presetSubtype="0" fill="hold"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2"/>
          <p:cNvGraphicFramePr>
            <a:graphicFrameLocks/>
          </p:cNvGraphicFramePr>
          <p:nvPr>
            <p:extLst>
              <p:ext uri="{D42A27DB-BD31-4B8C-83A1-F6EECF244321}">
                <p14:modId xmlns:p14="http://schemas.microsoft.com/office/powerpoint/2010/main" val="587884176"/>
              </p:ext>
            </p:extLst>
          </p:nvPr>
        </p:nvGraphicFramePr>
        <p:xfrm>
          <a:off x="1043887" y="3542374"/>
          <a:ext cx="4984450" cy="2675031"/>
        </p:xfrm>
        <a:graphic>
          <a:graphicData uri="http://schemas.openxmlformats.org/drawingml/2006/chart">
            <c:chart xmlns:c="http://schemas.openxmlformats.org/drawingml/2006/chart" xmlns:r="http://schemas.openxmlformats.org/officeDocument/2006/relationships" r:id="rId3"/>
          </a:graphicData>
        </a:graphic>
      </p:graphicFrame>
      <p:cxnSp>
        <p:nvCxnSpPr>
          <p:cNvPr id="60" name="Straight Connector 59"/>
          <p:cNvCxnSpPr/>
          <p:nvPr/>
        </p:nvCxnSpPr>
        <p:spPr>
          <a:xfrm>
            <a:off x="6096096" y="188459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6480384" y="1912097"/>
            <a:ext cx="3652097" cy="1497761"/>
            <a:chOff x="6480484" y="1912096"/>
            <a:chExt cx="3653048" cy="1497761"/>
          </a:xfrm>
        </p:grpSpPr>
        <p:grpSp>
          <p:nvGrpSpPr>
            <p:cNvPr id="37" name="Group 36"/>
            <p:cNvGrpSpPr/>
            <p:nvPr/>
          </p:nvGrpSpPr>
          <p:grpSpPr>
            <a:xfrm>
              <a:off x="6503983" y="1982202"/>
              <a:ext cx="277647" cy="276819"/>
              <a:chOff x="2138511" y="2464802"/>
              <a:chExt cx="354012" cy="352956"/>
            </a:xfrm>
            <a:solidFill>
              <a:schemeClr val="accent2"/>
            </a:solidFill>
          </p:grpSpPr>
          <p:sp>
            <p:nvSpPr>
              <p:cNvPr id="38" name="Oval 3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39" name="Freeform 3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sp>
          <p:nvSpPr>
            <p:cNvPr id="40" name="TextBox 39"/>
            <p:cNvSpPr txBox="1"/>
            <p:nvPr/>
          </p:nvSpPr>
          <p:spPr>
            <a:xfrm>
              <a:off x="6825803" y="1912096"/>
              <a:ext cx="844344" cy="353935"/>
            </a:xfrm>
            <a:prstGeom prst="rect">
              <a:avLst/>
            </a:prstGeom>
            <a:noFill/>
          </p:spPr>
          <p:txBody>
            <a:bodyPr wrap="none" lIns="45711" tIns="22856" rIns="45711" bIns="22856" rtlCol="0">
              <a:spAutoFit/>
            </a:bodyPr>
            <a:lstStyle/>
            <a:p>
              <a:r>
                <a:rPr lang="id-ID" sz="2000" b="1" dirty="0">
                  <a:cs typeface="+mn-ea"/>
                  <a:sym typeface="+mn-lt"/>
                </a:rPr>
                <a:t>Shoes</a:t>
              </a:r>
            </a:p>
          </p:txBody>
        </p:sp>
        <p:sp>
          <p:nvSpPr>
            <p:cNvPr id="41" name="TextBox 40"/>
            <p:cNvSpPr txBox="1"/>
            <p:nvPr/>
          </p:nvSpPr>
          <p:spPr>
            <a:xfrm>
              <a:off x="7635869" y="2386052"/>
              <a:ext cx="2497663" cy="883119"/>
            </a:xfrm>
            <a:prstGeom prst="rect">
              <a:avLst/>
            </a:prstGeom>
            <a:noFill/>
          </p:spPr>
          <p:txBody>
            <a:bodyPr wrap="square" lIns="45711" tIns="22856" rIns="45711" bIns="22856" rtlCol="0">
              <a:spAutoFit/>
            </a:bodyPr>
            <a:lstStyle/>
            <a:p>
              <a:pPr>
                <a:lnSpc>
                  <a:spcPct val="140000"/>
                </a:lnSpc>
              </a:pPr>
              <a:r>
                <a:rPr lang="en-US" sz="1000" dirty="0">
                  <a:cs typeface="+mn-ea"/>
                  <a:sym typeface="+mn-lt"/>
                </a:rPr>
                <a:t>Creativity is the key to success in the future, and primary education is where teachers can bring creativity in children</a:t>
              </a:r>
            </a:p>
          </p:txBody>
        </p:sp>
        <p:grpSp>
          <p:nvGrpSpPr>
            <p:cNvPr id="52" name="Group 51"/>
            <p:cNvGrpSpPr/>
            <p:nvPr/>
          </p:nvGrpSpPr>
          <p:grpSpPr>
            <a:xfrm>
              <a:off x="6480484" y="2356294"/>
              <a:ext cx="1199225" cy="1053563"/>
              <a:chOff x="2894013" y="1827213"/>
              <a:chExt cx="1346200" cy="1182687"/>
            </a:xfrm>
          </p:grpSpPr>
          <p:sp>
            <p:nvSpPr>
              <p:cNvPr id="56" name="Freeform 25"/>
              <p:cNvSpPr>
                <a:spLocks noEditPoints="1"/>
              </p:cNvSpPr>
              <p:nvPr/>
            </p:nvSpPr>
            <p:spPr bwMode="auto">
              <a:xfrm>
                <a:off x="3000376"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2">
                  <a:lumMod val="40000"/>
                  <a:lumOff val="60000"/>
                </a:schemeClr>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5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2">
                  <a:lumMod val="20000"/>
                  <a:lumOff val="80000"/>
                </a:schemeClr>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58"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2"/>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59"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grpSp>
          <p:nvGrpSpPr>
            <p:cNvPr id="63" name="Group 62"/>
            <p:cNvGrpSpPr/>
            <p:nvPr/>
          </p:nvGrpSpPr>
          <p:grpSpPr>
            <a:xfrm>
              <a:off x="6825804" y="2688863"/>
              <a:ext cx="432364" cy="330459"/>
              <a:chOff x="5516563" y="84138"/>
              <a:chExt cx="1414463" cy="1081087"/>
            </a:xfrm>
            <a:solidFill>
              <a:schemeClr val="bg1"/>
            </a:solidFill>
          </p:grpSpPr>
          <p:sp>
            <p:nvSpPr>
              <p:cNvPr id="64"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65"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66"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67"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68"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69"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70"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grpSp>
      <p:grpSp>
        <p:nvGrpSpPr>
          <p:cNvPr id="4" name="Group 3"/>
          <p:cNvGrpSpPr/>
          <p:nvPr/>
        </p:nvGrpSpPr>
        <p:grpSpPr>
          <a:xfrm>
            <a:off x="1579879" y="1822977"/>
            <a:ext cx="3652097" cy="1497760"/>
            <a:chOff x="1578702" y="1822976"/>
            <a:chExt cx="3653048" cy="1497760"/>
          </a:xfrm>
        </p:grpSpPr>
        <p:grpSp>
          <p:nvGrpSpPr>
            <p:cNvPr id="2" name="Group 1"/>
            <p:cNvGrpSpPr/>
            <p:nvPr/>
          </p:nvGrpSpPr>
          <p:grpSpPr>
            <a:xfrm>
              <a:off x="1578702" y="1822976"/>
              <a:ext cx="3653048" cy="1497760"/>
              <a:chOff x="1578702" y="1822976"/>
              <a:chExt cx="3653048" cy="1497760"/>
            </a:xfrm>
          </p:grpSpPr>
          <p:grpSp>
            <p:nvGrpSpPr>
              <p:cNvPr id="32" name="Group 31"/>
              <p:cNvGrpSpPr/>
              <p:nvPr/>
            </p:nvGrpSpPr>
            <p:grpSpPr>
              <a:xfrm>
                <a:off x="1602201" y="1893082"/>
                <a:ext cx="277647" cy="276819"/>
                <a:chOff x="2138511" y="2464802"/>
                <a:chExt cx="354012" cy="352956"/>
              </a:xfrm>
              <a:solidFill>
                <a:schemeClr val="accent1"/>
              </a:solidFill>
            </p:grpSpPr>
            <p:sp>
              <p:nvSpPr>
                <p:cNvPr id="33" name="Oval 3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34" name="Freeform 3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sp>
            <p:nvSpPr>
              <p:cNvPr id="35" name="TextBox 34"/>
              <p:cNvSpPr txBox="1"/>
              <p:nvPr/>
            </p:nvSpPr>
            <p:spPr>
              <a:xfrm>
                <a:off x="1924022" y="1822976"/>
                <a:ext cx="810671" cy="353935"/>
              </a:xfrm>
              <a:prstGeom prst="rect">
                <a:avLst/>
              </a:prstGeom>
              <a:noFill/>
            </p:spPr>
            <p:txBody>
              <a:bodyPr wrap="none" lIns="45711" tIns="22856" rIns="45711" bIns="22856" rtlCol="0">
                <a:spAutoFit/>
              </a:bodyPr>
              <a:lstStyle/>
              <a:p>
                <a:r>
                  <a:rPr lang="id-ID" sz="2000" b="1" dirty="0">
                    <a:cs typeface="+mn-ea"/>
                    <a:sym typeface="+mn-lt"/>
                  </a:rPr>
                  <a:t>Pants</a:t>
                </a:r>
              </a:p>
            </p:txBody>
          </p:sp>
          <p:sp>
            <p:nvSpPr>
              <p:cNvPr id="36" name="TextBox 35"/>
              <p:cNvSpPr txBox="1"/>
              <p:nvPr/>
            </p:nvSpPr>
            <p:spPr>
              <a:xfrm>
                <a:off x="2734087" y="2374912"/>
                <a:ext cx="2497663" cy="883119"/>
              </a:xfrm>
              <a:prstGeom prst="rect">
                <a:avLst/>
              </a:prstGeom>
              <a:noFill/>
            </p:spPr>
            <p:txBody>
              <a:bodyPr wrap="square" lIns="45711" tIns="22856" rIns="45711" bIns="22856" rtlCol="0">
                <a:spAutoFit/>
              </a:bodyPr>
              <a:lstStyle/>
              <a:p>
                <a:pPr>
                  <a:lnSpc>
                    <a:spcPct val="140000"/>
                  </a:lnSpc>
                </a:pPr>
                <a:r>
                  <a:rPr lang="en-US" sz="1000" dirty="0">
                    <a:cs typeface="+mn-ea"/>
                    <a:sym typeface="+mn-lt"/>
                  </a:rPr>
                  <a:t>Creativity is the key to success in the future, and primary education is where teachers can bring creativity in children</a:t>
                </a:r>
              </a:p>
            </p:txBody>
          </p:sp>
          <p:grpSp>
            <p:nvGrpSpPr>
              <p:cNvPr id="43" name="Group 42"/>
              <p:cNvGrpSpPr/>
              <p:nvPr/>
            </p:nvGrpSpPr>
            <p:grpSpPr>
              <a:xfrm>
                <a:off x="1578702" y="2267174"/>
                <a:ext cx="1199225" cy="1053562"/>
                <a:chOff x="2894013" y="1827214"/>
                <a:chExt cx="1346200" cy="1182686"/>
              </a:xfrm>
            </p:grpSpPr>
            <p:sp>
              <p:nvSpPr>
                <p:cNvPr id="47" name="Freeform 25"/>
                <p:cNvSpPr>
                  <a:spLocks noEditPoints="1"/>
                </p:cNvSpPr>
                <p:nvPr/>
              </p:nvSpPr>
              <p:spPr bwMode="auto">
                <a:xfrm>
                  <a:off x="3000378" y="1893890"/>
                  <a:ext cx="1039814" cy="1041401"/>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1">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48" name="Freeform 26"/>
                <p:cNvSpPr>
                  <a:spLocks noEditPoints="1"/>
                </p:cNvSpPr>
                <p:nvPr/>
              </p:nvSpPr>
              <p:spPr bwMode="auto">
                <a:xfrm>
                  <a:off x="2894013" y="1827214"/>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bg1">
                    <a:lumMod val="85000"/>
                  </a:schemeClr>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49"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1"/>
                </a:solidFill>
                <a:ln>
                  <a:noFill/>
                </a:ln>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50"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grpSp>
        <p:grpSp>
          <p:nvGrpSpPr>
            <p:cNvPr id="71" name="Group 70"/>
            <p:cNvGrpSpPr/>
            <p:nvPr/>
          </p:nvGrpSpPr>
          <p:grpSpPr>
            <a:xfrm>
              <a:off x="1937334" y="2581645"/>
              <a:ext cx="422173" cy="356663"/>
              <a:chOff x="13828713" y="2805113"/>
              <a:chExt cx="1381125" cy="1166812"/>
            </a:xfrm>
            <a:solidFill>
              <a:schemeClr val="bg1"/>
            </a:solidFill>
          </p:grpSpPr>
          <p:sp>
            <p:nvSpPr>
              <p:cNvPr id="72" name="Freeform 10"/>
              <p:cNvSpPr>
                <a:spLocks noEditPoints="1"/>
              </p:cNvSpPr>
              <p:nvPr/>
            </p:nvSpPr>
            <p:spPr bwMode="auto">
              <a:xfrm>
                <a:off x="14173200" y="3109913"/>
                <a:ext cx="690563" cy="690562"/>
              </a:xfrm>
              <a:custGeom>
                <a:avLst/>
                <a:gdLst>
                  <a:gd name="T0" fmla="*/ 92 w 184"/>
                  <a:gd name="T1" fmla="*/ 0 h 184"/>
                  <a:gd name="T2" fmla="*/ 0 w 184"/>
                  <a:gd name="T3" fmla="*/ 92 h 184"/>
                  <a:gd name="T4" fmla="*/ 92 w 184"/>
                  <a:gd name="T5" fmla="*/ 184 h 184"/>
                  <a:gd name="T6" fmla="*/ 184 w 184"/>
                  <a:gd name="T7" fmla="*/ 92 h 184"/>
                  <a:gd name="T8" fmla="*/ 92 w 184"/>
                  <a:gd name="T9" fmla="*/ 0 h 184"/>
                  <a:gd name="T10" fmla="*/ 144 w 184"/>
                  <a:gd name="T11" fmla="*/ 137 h 184"/>
                  <a:gd name="T12" fmla="*/ 47 w 184"/>
                  <a:gd name="T13" fmla="*/ 144 h 184"/>
                  <a:gd name="T14" fmla="*/ 39 w 184"/>
                  <a:gd name="T15" fmla="*/ 47 h 184"/>
                  <a:gd name="T16" fmla="*/ 137 w 184"/>
                  <a:gd name="T17" fmla="*/ 39 h 184"/>
                  <a:gd name="T18" fmla="*/ 144 w 184"/>
                  <a:gd name="T19" fmla="*/ 13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moveTo>
                      <a:pt x="144" y="137"/>
                    </a:moveTo>
                    <a:cubicBezTo>
                      <a:pt x="119" y="166"/>
                      <a:pt x="76" y="169"/>
                      <a:pt x="47" y="144"/>
                    </a:cubicBezTo>
                    <a:cubicBezTo>
                      <a:pt x="18" y="120"/>
                      <a:pt x="15" y="76"/>
                      <a:pt x="39" y="47"/>
                    </a:cubicBezTo>
                    <a:cubicBezTo>
                      <a:pt x="64" y="18"/>
                      <a:pt x="108" y="15"/>
                      <a:pt x="137" y="39"/>
                    </a:cubicBezTo>
                    <a:cubicBezTo>
                      <a:pt x="166" y="64"/>
                      <a:pt x="169" y="108"/>
                      <a:pt x="144"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73" name="Freeform 11"/>
              <p:cNvSpPr>
                <a:spLocks/>
              </p:cNvSpPr>
              <p:nvPr/>
            </p:nvSpPr>
            <p:spPr bwMode="auto">
              <a:xfrm>
                <a:off x="14346238" y="3281363"/>
                <a:ext cx="195263" cy="195262"/>
              </a:xfrm>
              <a:custGeom>
                <a:avLst/>
                <a:gdLst>
                  <a:gd name="T0" fmla="*/ 46 w 52"/>
                  <a:gd name="T1" fmla="*/ 0 h 52"/>
                  <a:gd name="T2" fmla="*/ 0 w 52"/>
                  <a:gd name="T3" fmla="*/ 46 h 52"/>
                  <a:gd name="T4" fmla="*/ 0 w 52"/>
                  <a:gd name="T5" fmla="*/ 46 h 52"/>
                  <a:gd name="T6" fmla="*/ 6 w 52"/>
                  <a:gd name="T7" fmla="*/ 52 h 52"/>
                  <a:gd name="T8" fmla="*/ 11 w 52"/>
                  <a:gd name="T9" fmla="*/ 46 h 52"/>
                  <a:gd name="T10" fmla="*/ 11 w 52"/>
                  <a:gd name="T11" fmla="*/ 46 h 52"/>
                  <a:gd name="T12" fmla="*/ 46 w 52"/>
                  <a:gd name="T13" fmla="*/ 11 h 52"/>
                  <a:gd name="T14" fmla="*/ 52 w 52"/>
                  <a:gd name="T15" fmla="*/ 6 h 52"/>
                  <a:gd name="T16" fmla="*/ 46 w 5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6" y="0"/>
                    </a:moveTo>
                    <a:cubicBezTo>
                      <a:pt x="20" y="0"/>
                      <a:pt x="0" y="20"/>
                      <a:pt x="0" y="46"/>
                    </a:cubicBezTo>
                    <a:cubicBezTo>
                      <a:pt x="0" y="46"/>
                      <a:pt x="0" y="46"/>
                      <a:pt x="0" y="46"/>
                    </a:cubicBezTo>
                    <a:cubicBezTo>
                      <a:pt x="0" y="49"/>
                      <a:pt x="2" y="52"/>
                      <a:pt x="6" y="52"/>
                    </a:cubicBezTo>
                    <a:cubicBezTo>
                      <a:pt x="9" y="52"/>
                      <a:pt x="11" y="49"/>
                      <a:pt x="11" y="46"/>
                    </a:cubicBezTo>
                    <a:cubicBezTo>
                      <a:pt x="11" y="46"/>
                      <a:pt x="11" y="46"/>
                      <a:pt x="11" y="46"/>
                    </a:cubicBezTo>
                    <a:cubicBezTo>
                      <a:pt x="11" y="27"/>
                      <a:pt x="27" y="11"/>
                      <a:pt x="46" y="11"/>
                    </a:cubicBezTo>
                    <a:cubicBezTo>
                      <a:pt x="49" y="11"/>
                      <a:pt x="52" y="9"/>
                      <a:pt x="52" y="6"/>
                    </a:cubicBezTo>
                    <a:cubicBezTo>
                      <a:pt x="52" y="2"/>
                      <a:pt x="49" y="0"/>
                      <a:pt x="4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sp>
            <p:nvSpPr>
              <p:cNvPr id="74" name="Freeform 12"/>
              <p:cNvSpPr>
                <a:spLocks noEditPoints="1"/>
              </p:cNvSpPr>
              <p:nvPr/>
            </p:nvSpPr>
            <p:spPr bwMode="auto">
              <a:xfrm>
                <a:off x="13828713" y="2805113"/>
                <a:ext cx="1381125" cy="1166812"/>
              </a:xfrm>
              <a:custGeom>
                <a:avLst/>
                <a:gdLst>
                  <a:gd name="T0" fmla="*/ 339 w 368"/>
                  <a:gd name="T1" fmla="*/ 70 h 311"/>
                  <a:gd name="T2" fmla="*/ 289 w 368"/>
                  <a:gd name="T3" fmla="*/ 61 h 311"/>
                  <a:gd name="T4" fmla="*/ 273 w 368"/>
                  <a:gd name="T5" fmla="*/ 22 h 311"/>
                  <a:gd name="T6" fmla="*/ 241 w 368"/>
                  <a:gd name="T7" fmla="*/ 0 h 311"/>
                  <a:gd name="T8" fmla="*/ 126 w 368"/>
                  <a:gd name="T9" fmla="*/ 0 h 311"/>
                  <a:gd name="T10" fmla="*/ 94 w 368"/>
                  <a:gd name="T11" fmla="*/ 22 h 311"/>
                  <a:gd name="T12" fmla="*/ 78 w 368"/>
                  <a:gd name="T13" fmla="*/ 61 h 311"/>
                  <a:gd name="T14" fmla="*/ 29 w 368"/>
                  <a:gd name="T15" fmla="*/ 70 h 311"/>
                  <a:gd name="T16" fmla="*/ 0 w 368"/>
                  <a:gd name="T17" fmla="*/ 104 h 311"/>
                  <a:gd name="T18" fmla="*/ 0 w 368"/>
                  <a:gd name="T19" fmla="*/ 277 h 311"/>
                  <a:gd name="T20" fmla="*/ 34 w 368"/>
                  <a:gd name="T21" fmla="*/ 311 h 311"/>
                  <a:gd name="T22" fmla="*/ 333 w 368"/>
                  <a:gd name="T23" fmla="*/ 311 h 311"/>
                  <a:gd name="T24" fmla="*/ 368 w 368"/>
                  <a:gd name="T25" fmla="*/ 277 h 311"/>
                  <a:gd name="T26" fmla="*/ 368 w 368"/>
                  <a:gd name="T27" fmla="*/ 104 h 311"/>
                  <a:gd name="T28" fmla="*/ 339 w 368"/>
                  <a:gd name="T29" fmla="*/ 70 h 311"/>
                  <a:gd name="T30" fmla="*/ 345 w 368"/>
                  <a:gd name="T31" fmla="*/ 277 h 311"/>
                  <a:gd name="T32" fmla="*/ 333 w 368"/>
                  <a:gd name="T33" fmla="*/ 288 h 311"/>
                  <a:gd name="T34" fmla="*/ 34 w 368"/>
                  <a:gd name="T35" fmla="*/ 288 h 311"/>
                  <a:gd name="T36" fmla="*/ 23 w 368"/>
                  <a:gd name="T37" fmla="*/ 277 h 311"/>
                  <a:gd name="T38" fmla="*/ 23 w 368"/>
                  <a:gd name="T39" fmla="*/ 104 h 311"/>
                  <a:gd name="T40" fmla="*/ 32 w 368"/>
                  <a:gd name="T41" fmla="*/ 92 h 311"/>
                  <a:gd name="T42" fmla="*/ 95 w 368"/>
                  <a:gd name="T43" fmla="*/ 82 h 311"/>
                  <a:gd name="T44" fmla="*/ 116 w 368"/>
                  <a:gd name="T45" fmla="*/ 31 h 311"/>
                  <a:gd name="T46" fmla="*/ 126 w 368"/>
                  <a:gd name="T47" fmla="*/ 23 h 311"/>
                  <a:gd name="T48" fmla="*/ 241 w 368"/>
                  <a:gd name="T49" fmla="*/ 23 h 311"/>
                  <a:gd name="T50" fmla="*/ 252 w 368"/>
                  <a:gd name="T51" fmla="*/ 31 h 311"/>
                  <a:gd name="T52" fmla="*/ 273 w 368"/>
                  <a:gd name="T53" fmla="*/ 82 h 311"/>
                  <a:gd name="T54" fmla="*/ 335 w 368"/>
                  <a:gd name="T55" fmla="*/ 92 h 311"/>
                  <a:gd name="T56" fmla="*/ 345 w 368"/>
                  <a:gd name="T57" fmla="*/ 104 h 311"/>
                  <a:gd name="T58" fmla="*/ 345 w 368"/>
                  <a:gd name="T59" fmla="*/ 27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8" h="311">
                    <a:moveTo>
                      <a:pt x="339" y="70"/>
                    </a:moveTo>
                    <a:cubicBezTo>
                      <a:pt x="289" y="61"/>
                      <a:pt x="289" y="61"/>
                      <a:pt x="289" y="61"/>
                    </a:cubicBezTo>
                    <a:cubicBezTo>
                      <a:pt x="273" y="22"/>
                      <a:pt x="273" y="22"/>
                      <a:pt x="273" y="22"/>
                    </a:cubicBezTo>
                    <a:cubicBezTo>
                      <a:pt x="268" y="9"/>
                      <a:pt x="256" y="0"/>
                      <a:pt x="241" y="0"/>
                    </a:cubicBezTo>
                    <a:cubicBezTo>
                      <a:pt x="126" y="0"/>
                      <a:pt x="126" y="0"/>
                      <a:pt x="126" y="0"/>
                    </a:cubicBezTo>
                    <a:cubicBezTo>
                      <a:pt x="112" y="0"/>
                      <a:pt x="99" y="9"/>
                      <a:pt x="94" y="22"/>
                    </a:cubicBezTo>
                    <a:cubicBezTo>
                      <a:pt x="78" y="61"/>
                      <a:pt x="78" y="61"/>
                      <a:pt x="78" y="61"/>
                    </a:cubicBezTo>
                    <a:cubicBezTo>
                      <a:pt x="29" y="70"/>
                      <a:pt x="29" y="70"/>
                      <a:pt x="29" y="70"/>
                    </a:cubicBezTo>
                    <a:cubicBezTo>
                      <a:pt x="12" y="73"/>
                      <a:pt x="0" y="87"/>
                      <a:pt x="0" y="104"/>
                    </a:cubicBezTo>
                    <a:cubicBezTo>
                      <a:pt x="0" y="277"/>
                      <a:pt x="0" y="277"/>
                      <a:pt x="0" y="277"/>
                    </a:cubicBezTo>
                    <a:cubicBezTo>
                      <a:pt x="0" y="296"/>
                      <a:pt x="15" y="311"/>
                      <a:pt x="34" y="311"/>
                    </a:cubicBezTo>
                    <a:cubicBezTo>
                      <a:pt x="333" y="311"/>
                      <a:pt x="333" y="311"/>
                      <a:pt x="333" y="311"/>
                    </a:cubicBezTo>
                    <a:cubicBezTo>
                      <a:pt x="353" y="311"/>
                      <a:pt x="368" y="296"/>
                      <a:pt x="368" y="277"/>
                    </a:cubicBezTo>
                    <a:cubicBezTo>
                      <a:pt x="368" y="104"/>
                      <a:pt x="368" y="104"/>
                      <a:pt x="368" y="104"/>
                    </a:cubicBezTo>
                    <a:cubicBezTo>
                      <a:pt x="368" y="87"/>
                      <a:pt x="356" y="73"/>
                      <a:pt x="339" y="70"/>
                    </a:cubicBezTo>
                    <a:close/>
                    <a:moveTo>
                      <a:pt x="345" y="277"/>
                    </a:moveTo>
                    <a:cubicBezTo>
                      <a:pt x="345" y="283"/>
                      <a:pt x="340" y="288"/>
                      <a:pt x="333" y="288"/>
                    </a:cubicBezTo>
                    <a:cubicBezTo>
                      <a:pt x="34" y="288"/>
                      <a:pt x="34" y="288"/>
                      <a:pt x="34" y="288"/>
                    </a:cubicBezTo>
                    <a:cubicBezTo>
                      <a:pt x="28" y="288"/>
                      <a:pt x="23" y="283"/>
                      <a:pt x="23" y="277"/>
                    </a:cubicBezTo>
                    <a:cubicBezTo>
                      <a:pt x="23" y="104"/>
                      <a:pt x="23" y="104"/>
                      <a:pt x="23" y="104"/>
                    </a:cubicBezTo>
                    <a:cubicBezTo>
                      <a:pt x="23" y="98"/>
                      <a:pt x="27" y="93"/>
                      <a:pt x="32" y="92"/>
                    </a:cubicBezTo>
                    <a:cubicBezTo>
                      <a:pt x="95" y="82"/>
                      <a:pt x="95" y="82"/>
                      <a:pt x="95" y="82"/>
                    </a:cubicBezTo>
                    <a:cubicBezTo>
                      <a:pt x="116" y="31"/>
                      <a:pt x="116" y="31"/>
                      <a:pt x="116" y="31"/>
                    </a:cubicBezTo>
                    <a:cubicBezTo>
                      <a:pt x="117" y="26"/>
                      <a:pt x="122" y="23"/>
                      <a:pt x="126" y="23"/>
                    </a:cubicBezTo>
                    <a:cubicBezTo>
                      <a:pt x="241" y="23"/>
                      <a:pt x="241" y="23"/>
                      <a:pt x="241" y="23"/>
                    </a:cubicBezTo>
                    <a:cubicBezTo>
                      <a:pt x="246" y="23"/>
                      <a:pt x="250" y="26"/>
                      <a:pt x="252" y="31"/>
                    </a:cubicBezTo>
                    <a:cubicBezTo>
                      <a:pt x="273" y="82"/>
                      <a:pt x="273" y="82"/>
                      <a:pt x="273" y="82"/>
                    </a:cubicBezTo>
                    <a:cubicBezTo>
                      <a:pt x="335" y="92"/>
                      <a:pt x="335" y="92"/>
                      <a:pt x="335" y="92"/>
                    </a:cubicBezTo>
                    <a:cubicBezTo>
                      <a:pt x="341" y="93"/>
                      <a:pt x="345" y="98"/>
                      <a:pt x="345" y="104"/>
                    </a:cubicBezTo>
                    <a:lnTo>
                      <a:pt x="34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cs typeface="+mn-ea"/>
                  <a:sym typeface="+mn-lt"/>
                </a:endParaRPr>
              </a:p>
            </p:txBody>
          </p:sp>
        </p:grpSp>
      </p:grpSp>
      <p:graphicFrame>
        <p:nvGraphicFramePr>
          <p:cNvPr id="44" name="Content Placeholder 2"/>
          <p:cNvGraphicFramePr>
            <a:graphicFrameLocks/>
          </p:cNvGraphicFramePr>
          <p:nvPr>
            <p:extLst>
              <p:ext uri="{D42A27DB-BD31-4B8C-83A1-F6EECF244321}">
                <p14:modId xmlns:p14="http://schemas.microsoft.com/office/powerpoint/2010/main" val="3034827487"/>
              </p:ext>
            </p:extLst>
          </p:nvPr>
        </p:nvGraphicFramePr>
        <p:xfrm>
          <a:off x="6153566" y="3542449"/>
          <a:ext cx="4984450" cy="2675031"/>
        </p:xfrm>
        <a:graphic>
          <a:graphicData uri="http://schemas.openxmlformats.org/drawingml/2006/chart">
            <c:chart xmlns:c="http://schemas.openxmlformats.org/drawingml/2006/chart" xmlns:r="http://schemas.openxmlformats.org/officeDocument/2006/relationships" r:id="rId4"/>
          </a:graphicData>
        </a:graphic>
      </p:graphicFrame>
      <p:grpSp>
        <p:nvGrpSpPr>
          <p:cNvPr id="51" name="组合 50">
            <a:extLst>
              <a:ext uri="{FF2B5EF4-FFF2-40B4-BE49-F238E27FC236}">
                <a16:creationId xmlns:a16="http://schemas.microsoft.com/office/drawing/2014/main" id="{D246F619-76A0-4BAD-9BC1-E5F73F1BAED2}"/>
              </a:ext>
            </a:extLst>
          </p:cNvPr>
          <p:cNvGrpSpPr/>
          <p:nvPr/>
        </p:nvGrpSpPr>
        <p:grpSpPr>
          <a:xfrm>
            <a:off x="2918188" y="338191"/>
            <a:ext cx="5975713" cy="584775"/>
            <a:chOff x="2918188" y="338191"/>
            <a:chExt cx="5975713" cy="584775"/>
          </a:xfrm>
        </p:grpSpPr>
        <p:sp>
          <p:nvSpPr>
            <p:cNvPr id="55" name="TextBox 18">
              <a:extLst>
                <a:ext uri="{FF2B5EF4-FFF2-40B4-BE49-F238E27FC236}">
                  <a16:creationId xmlns:a16="http://schemas.microsoft.com/office/drawing/2014/main" id="{C59FADAF-539B-460A-9B08-C96FEC58A33B}"/>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61" name="椭圆 60">
              <a:extLst>
                <a:ext uri="{FF2B5EF4-FFF2-40B4-BE49-F238E27FC236}">
                  <a16:creationId xmlns:a16="http://schemas.microsoft.com/office/drawing/2014/main" id="{0918AFE1-593D-425C-9608-2F5BA928A273}"/>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a:extLst>
                <a:ext uri="{FF2B5EF4-FFF2-40B4-BE49-F238E27FC236}">
                  <a16:creationId xmlns:a16="http://schemas.microsoft.com/office/drawing/2014/main" id="{D37BF8AD-C874-4A2D-BC78-11A217C7F91B}"/>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椭圆 74">
              <a:extLst>
                <a:ext uri="{FF2B5EF4-FFF2-40B4-BE49-F238E27FC236}">
                  <a16:creationId xmlns:a16="http://schemas.microsoft.com/office/drawing/2014/main" id="{D54CE644-66A7-48F5-BD66-F328B072A36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椭圆 75">
              <a:extLst>
                <a:ext uri="{FF2B5EF4-FFF2-40B4-BE49-F238E27FC236}">
                  <a16:creationId xmlns:a16="http://schemas.microsoft.com/office/drawing/2014/main" id="{8A3AF52D-5241-4E5E-85AD-9560A28EB04C}"/>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椭圆 76">
              <a:extLst>
                <a:ext uri="{FF2B5EF4-FFF2-40B4-BE49-F238E27FC236}">
                  <a16:creationId xmlns:a16="http://schemas.microsoft.com/office/drawing/2014/main" id="{6437EC5A-8AEE-41E6-A8DB-C885DCA1F351}"/>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椭圆 77">
              <a:extLst>
                <a:ext uri="{FF2B5EF4-FFF2-40B4-BE49-F238E27FC236}">
                  <a16:creationId xmlns:a16="http://schemas.microsoft.com/office/drawing/2014/main" id="{A48D010B-1A73-414B-83B2-DB9DFF4A4536}"/>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CE7C6A64-61E7-474A-ABAA-96E6BAD23004}"/>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a:extLst>
                <a:ext uri="{FF2B5EF4-FFF2-40B4-BE49-F238E27FC236}">
                  <a16:creationId xmlns:a16="http://schemas.microsoft.com/office/drawing/2014/main" id="{83F5F0C9-DED3-4E7D-8D00-B7136760AC6E}"/>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椭圆 80">
              <a:extLst>
                <a:ext uri="{FF2B5EF4-FFF2-40B4-BE49-F238E27FC236}">
                  <a16:creationId xmlns:a16="http://schemas.microsoft.com/office/drawing/2014/main" id="{8CB44A56-46D5-49C8-BDC0-FB583CC61376}"/>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椭圆 81">
              <a:extLst>
                <a:ext uri="{FF2B5EF4-FFF2-40B4-BE49-F238E27FC236}">
                  <a16:creationId xmlns:a16="http://schemas.microsoft.com/office/drawing/2014/main" id="{F7C9D08D-61E5-43EE-B09C-B32EF8341359}"/>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90431995"/>
      </p:ext>
    </p:extLst>
  </p:cSld>
  <p:clrMapOvr>
    <a:masterClrMapping/>
  </p:clrMapOvr>
  <p:transition spd="slow" advClick="0" advTm="4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37" presetClass="entr" presetSubtype="0" fill="hold" nodeType="afterEffect">
                                  <p:stCondLst>
                                    <p:cond delay="0"/>
                                  </p:stCondLst>
                                  <p:childTnLst>
                                    <p:set>
                                      <p:cBhvr>
                                        <p:cTn id="14" dur="1" fill="hold">
                                          <p:stCondLst>
                                            <p:cond delay="0"/>
                                          </p:stCondLst>
                                        </p:cTn>
                                        <p:tgtEl>
                                          <p:spTgt spid="60"/>
                                        </p:tgtEl>
                                        <p:attrNameLst>
                                          <p:attrName>style.visibility</p:attrName>
                                        </p:attrNameLst>
                                      </p:cBhvr>
                                      <p:to>
                                        <p:strVal val="visible"/>
                                      </p:to>
                                    </p:set>
                                    <p:animEffect transition="in" filter="fade">
                                      <p:cBhvr>
                                        <p:cTn id="15" dur="1000"/>
                                        <p:tgtEl>
                                          <p:spTgt spid="60"/>
                                        </p:tgtEl>
                                      </p:cBhvr>
                                    </p:animEffect>
                                    <p:anim calcmode="lin" valueType="num">
                                      <p:cBhvr>
                                        <p:cTn id="16" dur="1000" fill="hold"/>
                                        <p:tgtEl>
                                          <p:spTgt spid="60"/>
                                        </p:tgtEl>
                                        <p:attrNameLst>
                                          <p:attrName>ppt_x</p:attrName>
                                        </p:attrNameLst>
                                      </p:cBhvr>
                                      <p:tavLst>
                                        <p:tav tm="0">
                                          <p:val>
                                            <p:strVal val="#ppt_x"/>
                                          </p:val>
                                        </p:tav>
                                        <p:tav tm="100000">
                                          <p:val>
                                            <p:strVal val="#ppt_x"/>
                                          </p:val>
                                        </p:tav>
                                      </p:tavLst>
                                    </p:anim>
                                    <p:anim calcmode="lin" valueType="num">
                                      <p:cBhvr>
                                        <p:cTn id="17" dur="900" decel="100000" fill="hold"/>
                                        <p:tgtEl>
                                          <p:spTgt spid="60"/>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0"/>
                                        </p:tgtEl>
                                        <p:attrNameLst>
                                          <p:attrName>ppt_y</p:attrName>
                                        </p:attrNameLst>
                                      </p:cBhvr>
                                      <p:tavLst>
                                        <p:tav tm="0">
                                          <p:val>
                                            <p:strVal val="#ppt_y-.03"/>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44"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977647" y="1734823"/>
            <a:ext cx="2573602" cy="696931"/>
            <a:chOff x="6965260" y="1985874"/>
            <a:chExt cx="2574272" cy="696931"/>
          </a:xfrm>
        </p:grpSpPr>
        <p:grpSp>
          <p:nvGrpSpPr>
            <p:cNvPr id="41" name="Group 40"/>
            <p:cNvGrpSpPr/>
            <p:nvPr/>
          </p:nvGrpSpPr>
          <p:grpSpPr>
            <a:xfrm>
              <a:off x="6965260" y="1985874"/>
              <a:ext cx="914518" cy="460795"/>
              <a:chOff x="1253920" y="2219659"/>
              <a:chExt cx="914518" cy="460795"/>
            </a:xfrm>
          </p:grpSpPr>
          <p:sp>
            <p:nvSpPr>
              <p:cNvPr id="42" name="Freeform 41"/>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43" name="TextBox 42"/>
              <p:cNvSpPr txBox="1"/>
              <p:nvPr/>
            </p:nvSpPr>
            <p:spPr>
              <a:xfrm>
                <a:off x="1581265" y="2219659"/>
                <a:ext cx="587173" cy="215444"/>
              </a:xfrm>
              <a:prstGeom prst="rect">
                <a:avLst/>
              </a:prstGeom>
              <a:noFill/>
            </p:spPr>
            <p:txBody>
              <a:bodyPr wrap="none" rtlCol="0">
                <a:spAutoFit/>
              </a:bodyPr>
              <a:lstStyle/>
              <a:p>
                <a:r>
                  <a:rPr lang="id-ID" sz="800" dirty="0">
                    <a:solidFill>
                      <a:schemeClr val="tx2"/>
                    </a:solidFill>
                    <a:cs typeface="+mn-ea"/>
                    <a:sym typeface="+mn-lt"/>
                  </a:rPr>
                  <a:t>January</a:t>
                </a:r>
              </a:p>
            </p:txBody>
          </p:sp>
        </p:grpSp>
        <p:sp>
          <p:nvSpPr>
            <p:cNvPr id="68" name="TextBox 67"/>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74" name="Group 73"/>
          <p:cNvGrpSpPr/>
          <p:nvPr/>
        </p:nvGrpSpPr>
        <p:grpSpPr>
          <a:xfrm>
            <a:off x="4819516" y="1734823"/>
            <a:ext cx="2573602" cy="696931"/>
            <a:chOff x="6965260" y="1985874"/>
            <a:chExt cx="2574272" cy="696931"/>
          </a:xfrm>
        </p:grpSpPr>
        <p:grpSp>
          <p:nvGrpSpPr>
            <p:cNvPr id="75" name="Group 74"/>
            <p:cNvGrpSpPr/>
            <p:nvPr/>
          </p:nvGrpSpPr>
          <p:grpSpPr>
            <a:xfrm>
              <a:off x="6965260" y="1985874"/>
              <a:ext cx="965827" cy="460795"/>
              <a:chOff x="1253920" y="2219659"/>
              <a:chExt cx="965827" cy="460795"/>
            </a:xfrm>
          </p:grpSpPr>
          <p:sp>
            <p:nvSpPr>
              <p:cNvPr id="77" name="Freeform 76"/>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78" name="TextBox 77"/>
              <p:cNvSpPr txBox="1"/>
              <p:nvPr/>
            </p:nvSpPr>
            <p:spPr>
              <a:xfrm>
                <a:off x="1581265" y="2219659"/>
                <a:ext cx="638482" cy="215444"/>
              </a:xfrm>
              <a:prstGeom prst="rect">
                <a:avLst/>
              </a:prstGeom>
              <a:noFill/>
            </p:spPr>
            <p:txBody>
              <a:bodyPr wrap="none" rtlCol="0">
                <a:spAutoFit/>
              </a:bodyPr>
              <a:lstStyle/>
              <a:p>
                <a:r>
                  <a:rPr lang="id-ID" sz="800" dirty="0">
                    <a:solidFill>
                      <a:schemeClr val="tx2"/>
                    </a:solidFill>
                    <a:cs typeface="+mn-ea"/>
                    <a:sym typeface="+mn-lt"/>
                  </a:rPr>
                  <a:t>February</a:t>
                </a:r>
              </a:p>
            </p:txBody>
          </p:sp>
        </p:grpSp>
        <p:sp>
          <p:nvSpPr>
            <p:cNvPr id="76" name="TextBox 75"/>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99" name="Group 98"/>
          <p:cNvGrpSpPr/>
          <p:nvPr/>
        </p:nvGrpSpPr>
        <p:grpSpPr>
          <a:xfrm>
            <a:off x="8710005" y="1744144"/>
            <a:ext cx="2573602" cy="696931"/>
            <a:chOff x="6965260" y="1985874"/>
            <a:chExt cx="2574272" cy="696931"/>
          </a:xfrm>
        </p:grpSpPr>
        <p:grpSp>
          <p:nvGrpSpPr>
            <p:cNvPr id="100" name="Group 99"/>
            <p:cNvGrpSpPr/>
            <p:nvPr/>
          </p:nvGrpSpPr>
          <p:grpSpPr>
            <a:xfrm>
              <a:off x="6965260" y="1985874"/>
              <a:ext cx="826330" cy="460795"/>
              <a:chOff x="1253920" y="2219659"/>
              <a:chExt cx="826330" cy="460795"/>
            </a:xfrm>
          </p:grpSpPr>
          <p:sp>
            <p:nvSpPr>
              <p:cNvPr id="102" name="Freeform 101"/>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103" name="TextBox 102"/>
              <p:cNvSpPr txBox="1"/>
              <p:nvPr/>
            </p:nvSpPr>
            <p:spPr>
              <a:xfrm>
                <a:off x="1581265" y="2219659"/>
                <a:ext cx="498985" cy="215444"/>
              </a:xfrm>
              <a:prstGeom prst="rect">
                <a:avLst/>
              </a:prstGeom>
              <a:noFill/>
            </p:spPr>
            <p:txBody>
              <a:bodyPr wrap="none" rtlCol="0">
                <a:spAutoFit/>
              </a:bodyPr>
              <a:lstStyle/>
              <a:p>
                <a:r>
                  <a:rPr lang="id-ID" sz="800" dirty="0">
                    <a:solidFill>
                      <a:schemeClr val="tx2"/>
                    </a:solidFill>
                    <a:cs typeface="+mn-ea"/>
                    <a:sym typeface="+mn-lt"/>
                  </a:rPr>
                  <a:t>March</a:t>
                </a:r>
              </a:p>
            </p:txBody>
          </p:sp>
        </p:grpSp>
        <p:sp>
          <p:nvSpPr>
            <p:cNvPr id="101" name="TextBox 100"/>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104" name="Group 103"/>
          <p:cNvGrpSpPr/>
          <p:nvPr/>
        </p:nvGrpSpPr>
        <p:grpSpPr>
          <a:xfrm>
            <a:off x="998884" y="5363174"/>
            <a:ext cx="2573602" cy="696931"/>
            <a:chOff x="6965260" y="1985874"/>
            <a:chExt cx="2574272" cy="696931"/>
          </a:xfrm>
        </p:grpSpPr>
        <p:grpSp>
          <p:nvGrpSpPr>
            <p:cNvPr id="105" name="Group 104"/>
            <p:cNvGrpSpPr/>
            <p:nvPr/>
          </p:nvGrpSpPr>
          <p:grpSpPr>
            <a:xfrm>
              <a:off x="6965260" y="1985874"/>
              <a:ext cx="749365" cy="460795"/>
              <a:chOff x="1253920" y="2219659"/>
              <a:chExt cx="749365" cy="460795"/>
            </a:xfrm>
          </p:grpSpPr>
          <p:sp>
            <p:nvSpPr>
              <p:cNvPr id="107" name="Freeform 106"/>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4"/>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108" name="TextBox 107"/>
              <p:cNvSpPr txBox="1"/>
              <p:nvPr/>
            </p:nvSpPr>
            <p:spPr>
              <a:xfrm>
                <a:off x="1581265" y="2219659"/>
                <a:ext cx="422020" cy="215444"/>
              </a:xfrm>
              <a:prstGeom prst="rect">
                <a:avLst/>
              </a:prstGeom>
              <a:noFill/>
            </p:spPr>
            <p:txBody>
              <a:bodyPr wrap="none" rtlCol="0">
                <a:spAutoFit/>
              </a:bodyPr>
              <a:lstStyle/>
              <a:p>
                <a:r>
                  <a:rPr lang="id-ID" sz="800" dirty="0">
                    <a:solidFill>
                      <a:schemeClr val="tx2"/>
                    </a:solidFill>
                    <a:cs typeface="+mn-ea"/>
                    <a:sym typeface="+mn-lt"/>
                  </a:rPr>
                  <a:t>April</a:t>
                </a:r>
              </a:p>
            </p:txBody>
          </p:sp>
        </p:grpSp>
        <p:sp>
          <p:nvSpPr>
            <p:cNvPr id="106" name="TextBox 105"/>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109" name="Group 108"/>
          <p:cNvGrpSpPr/>
          <p:nvPr/>
        </p:nvGrpSpPr>
        <p:grpSpPr>
          <a:xfrm>
            <a:off x="4829109" y="5363174"/>
            <a:ext cx="2573602" cy="696931"/>
            <a:chOff x="6965260" y="1985874"/>
            <a:chExt cx="2574272" cy="696931"/>
          </a:xfrm>
        </p:grpSpPr>
        <p:grpSp>
          <p:nvGrpSpPr>
            <p:cNvPr id="110" name="Group 109"/>
            <p:cNvGrpSpPr/>
            <p:nvPr/>
          </p:nvGrpSpPr>
          <p:grpSpPr>
            <a:xfrm>
              <a:off x="6965260" y="1985874"/>
              <a:ext cx="723710" cy="460795"/>
              <a:chOff x="1253920" y="2219659"/>
              <a:chExt cx="723710" cy="460795"/>
            </a:xfrm>
          </p:grpSpPr>
          <p:sp>
            <p:nvSpPr>
              <p:cNvPr id="112" name="Freeform 111"/>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113" name="TextBox 112"/>
              <p:cNvSpPr txBox="1"/>
              <p:nvPr/>
            </p:nvSpPr>
            <p:spPr>
              <a:xfrm>
                <a:off x="1581265" y="2219659"/>
                <a:ext cx="396365" cy="215444"/>
              </a:xfrm>
              <a:prstGeom prst="rect">
                <a:avLst/>
              </a:prstGeom>
              <a:noFill/>
            </p:spPr>
            <p:txBody>
              <a:bodyPr wrap="none" rtlCol="0">
                <a:spAutoFit/>
              </a:bodyPr>
              <a:lstStyle/>
              <a:p>
                <a:r>
                  <a:rPr lang="id-ID" sz="800" dirty="0">
                    <a:solidFill>
                      <a:schemeClr val="tx2"/>
                    </a:solidFill>
                    <a:cs typeface="+mn-ea"/>
                    <a:sym typeface="+mn-lt"/>
                  </a:rPr>
                  <a:t>May</a:t>
                </a:r>
              </a:p>
            </p:txBody>
          </p:sp>
        </p:grpSp>
        <p:sp>
          <p:nvSpPr>
            <p:cNvPr id="111" name="TextBox 110"/>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114" name="Group 113"/>
          <p:cNvGrpSpPr/>
          <p:nvPr/>
        </p:nvGrpSpPr>
        <p:grpSpPr>
          <a:xfrm>
            <a:off x="8721547" y="5361031"/>
            <a:ext cx="2573602" cy="696931"/>
            <a:chOff x="6965260" y="1985874"/>
            <a:chExt cx="2574272" cy="696931"/>
          </a:xfrm>
        </p:grpSpPr>
        <p:grpSp>
          <p:nvGrpSpPr>
            <p:cNvPr id="115" name="Group 114"/>
            <p:cNvGrpSpPr/>
            <p:nvPr/>
          </p:nvGrpSpPr>
          <p:grpSpPr>
            <a:xfrm>
              <a:off x="6965260" y="1985874"/>
              <a:ext cx="736538" cy="460795"/>
              <a:chOff x="1253920" y="2219659"/>
              <a:chExt cx="736538" cy="460795"/>
            </a:xfrm>
          </p:grpSpPr>
          <p:sp>
            <p:nvSpPr>
              <p:cNvPr id="117" name="Freeform 116"/>
              <p:cNvSpPr>
                <a:spLocks/>
              </p:cNvSpPr>
              <p:nvPr/>
            </p:nvSpPr>
            <p:spPr bwMode="auto">
              <a:xfrm rot="16200000">
                <a:off x="1253920" y="2332088"/>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6"/>
              </a:solidFill>
              <a:ln>
                <a:noFill/>
              </a:ln>
              <a:effectLst/>
            </p:spPr>
            <p:txBody>
              <a:bodyPr vert="horz" wrap="square" lIns="45720" tIns="22860" rIns="45720" bIns="22860" numCol="1" anchor="t" anchorCtr="0" compatLnSpc="1">
                <a:prstTxWarp prst="textNoShape">
                  <a:avLst/>
                </a:prstTxWarp>
              </a:bodyPr>
              <a:lstStyle/>
              <a:p>
                <a:endParaRPr lang="id-ID" sz="800" dirty="0">
                  <a:cs typeface="+mn-ea"/>
                  <a:sym typeface="+mn-lt"/>
                </a:endParaRPr>
              </a:p>
            </p:txBody>
          </p:sp>
          <p:sp>
            <p:nvSpPr>
              <p:cNvPr id="118" name="TextBox 117"/>
              <p:cNvSpPr txBox="1"/>
              <p:nvPr/>
            </p:nvSpPr>
            <p:spPr>
              <a:xfrm>
                <a:off x="1581265" y="2219659"/>
                <a:ext cx="409193" cy="215444"/>
              </a:xfrm>
              <a:prstGeom prst="rect">
                <a:avLst/>
              </a:prstGeom>
              <a:noFill/>
            </p:spPr>
            <p:txBody>
              <a:bodyPr wrap="none" rtlCol="0">
                <a:spAutoFit/>
              </a:bodyPr>
              <a:lstStyle/>
              <a:p>
                <a:r>
                  <a:rPr lang="id-ID" sz="800" dirty="0">
                    <a:solidFill>
                      <a:schemeClr val="tx2"/>
                    </a:solidFill>
                    <a:cs typeface="+mn-ea"/>
                    <a:sym typeface="+mn-lt"/>
                  </a:rPr>
                  <a:t>June</a:t>
                </a:r>
              </a:p>
            </p:txBody>
          </p:sp>
        </p:grpSp>
        <p:sp>
          <p:nvSpPr>
            <p:cNvPr id="116" name="TextBox 115"/>
            <p:cNvSpPr txBox="1"/>
            <p:nvPr/>
          </p:nvSpPr>
          <p:spPr>
            <a:xfrm>
              <a:off x="7299263" y="2251918"/>
              <a:ext cx="2240269" cy="430887"/>
            </a:xfrm>
            <a:prstGeom prst="rect">
              <a:avLst/>
            </a:prstGeom>
            <a:noFill/>
          </p:spPr>
          <p:txBody>
            <a:bodyPr wrap="square" rtlCol="0">
              <a:spAutoFit/>
            </a:bodyPr>
            <a:lstStyle/>
            <a:p>
              <a:r>
                <a:rPr lang="pt-BR" sz="1050" dirty="0">
                  <a:cs typeface="+mn-ea"/>
                  <a:sym typeface="+mn-lt"/>
                </a:rPr>
                <a:t>Lorem ipsum dolor sit amet, consectetur adipiscing elit.</a:t>
              </a:r>
              <a:endParaRPr lang="en-US" sz="1050" b="1" dirty="0">
                <a:cs typeface="+mn-ea"/>
                <a:sym typeface="+mn-lt"/>
              </a:endParaRPr>
            </a:p>
          </p:txBody>
        </p:sp>
      </p:grpSp>
      <p:grpSp>
        <p:nvGrpSpPr>
          <p:cNvPr id="25" name="Group 24"/>
          <p:cNvGrpSpPr/>
          <p:nvPr/>
        </p:nvGrpSpPr>
        <p:grpSpPr>
          <a:xfrm>
            <a:off x="2185274" y="3635261"/>
            <a:ext cx="2230768" cy="1191141"/>
            <a:chOff x="1706563" y="4518025"/>
            <a:chExt cx="2605088" cy="1390650"/>
          </a:xfrm>
        </p:grpSpPr>
        <p:sp>
          <p:nvSpPr>
            <p:cNvPr id="26"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27"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28" name="Group 27"/>
          <p:cNvGrpSpPr/>
          <p:nvPr/>
        </p:nvGrpSpPr>
        <p:grpSpPr>
          <a:xfrm>
            <a:off x="3313571" y="2864831"/>
            <a:ext cx="2234847" cy="1961567"/>
            <a:chOff x="3024188" y="3378200"/>
            <a:chExt cx="2609851" cy="2530475"/>
          </a:xfrm>
        </p:grpSpPr>
        <p:sp>
          <p:nvSpPr>
            <p:cNvPr id="29"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30"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31" name="Group 30"/>
          <p:cNvGrpSpPr/>
          <p:nvPr/>
        </p:nvGrpSpPr>
        <p:grpSpPr>
          <a:xfrm>
            <a:off x="4439151" y="2759189"/>
            <a:ext cx="2230768" cy="2067210"/>
            <a:chOff x="4338638" y="2257425"/>
            <a:chExt cx="2605088" cy="3651250"/>
          </a:xfrm>
        </p:grpSpPr>
        <p:sp>
          <p:nvSpPr>
            <p:cNvPr id="32"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33"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3">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34" name="Group 33"/>
          <p:cNvGrpSpPr/>
          <p:nvPr/>
        </p:nvGrpSpPr>
        <p:grpSpPr>
          <a:xfrm>
            <a:off x="5571528" y="3145754"/>
            <a:ext cx="2230768" cy="1680649"/>
            <a:chOff x="5661026" y="3946525"/>
            <a:chExt cx="2605088" cy="1962150"/>
          </a:xfrm>
        </p:grpSpPr>
        <p:sp>
          <p:nvSpPr>
            <p:cNvPr id="35"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36"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4">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119" name="Group 118"/>
          <p:cNvGrpSpPr/>
          <p:nvPr/>
        </p:nvGrpSpPr>
        <p:grpSpPr>
          <a:xfrm>
            <a:off x="6686231" y="2665262"/>
            <a:ext cx="2234848" cy="2167439"/>
            <a:chOff x="3024188" y="3378200"/>
            <a:chExt cx="2609852" cy="2530475"/>
          </a:xfrm>
        </p:grpSpPr>
        <p:sp>
          <p:nvSpPr>
            <p:cNvPr id="120"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5">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121" name="Freeform 8"/>
            <p:cNvSpPr>
              <a:spLocks/>
            </p:cNvSpPr>
            <p:nvPr/>
          </p:nvSpPr>
          <p:spPr bwMode="auto">
            <a:xfrm>
              <a:off x="4330702"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5">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123" name="Group 122"/>
          <p:cNvGrpSpPr/>
          <p:nvPr/>
        </p:nvGrpSpPr>
        <p:grpSpPr>
          <a:xfrm>
            <a:off x="7792694" y="2366644"/>
            <a:ext cx="2230768" cy="2466252"/>
            <a:chOff x="4338638" y="2257425"/>
            <a:chExt cx="2605088" cy="3651250"/>
          </a:xfrm>
        </p:grpSpPr>
        <p:sp>
          <p:nvSpPr>
            <p:cNvPr id="124"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6">
                <a:alpha val="75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125"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6">
                <a:lumMod val="60000"/>
                <a:lumOff val="40000"/>
              </a:schemeClr>
            </a:solidFill>
            <a:ln>
              <a:noFill/>
            </a:ln>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sp>
        <p:nvSpPr>
          <p:cNvPr id="129" name="TextBox 128"/>
          <p:cNvSpPr txBox="1"/>
          <p:nvPr/>
        </p:nvSpPr>
        <p:spPr>
          <a:xfrm>
            <a:off x="3042892" y="4780137"/>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sp>
        <p:nvSpPr>
          <p:cNvPr id="131" name="TextBox 130"/>
          <p:cNvSpPr txBox="1"/>
          <p:nvPr/>
        </p:nvSpPr>
        <p:spPr>
          <a:xfrm>
            <a:off x="4193315" y="4774293"/>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sp>
        <p:nvSpPr>
          <p:cNvPr id="132" name="TextBox 131"/>
          <p:cNvSpPr txBox="1"/>
          <p:nvPr/>
        </p:nvSpPr>
        <p:spPr>
          <a:xfrm>
            <a:off x="5306986" y="4774293"/>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sp>
        <p:nvSpPr>
          <p:cNvPr id="133" name="TextBox 132"/>
          <p:cNvSpPr txBox="1"/>
          <p:nvPr/>
        </p:nvSpPr>
        <p:spPr>
          <a:xfrm>
            <a:off x="6426605" y="4774293"/>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sp>
        <p:nvSpPr>
          <p:cNvPr id="134" name="TextBox 133"/>
          <p:cNvSpPr txBox="1"/>
          <p:nvPr/>
        </p:nvSpPr>
        <p:spPr>
          <a:xfrm>
            <a:off x="7557767" y="4774293"/>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sp>
        <p:nvSpPr>
          <p:cNvPr id="135" name="TextBox 134"/>
          <p:cNvSpPr txBox="1"/>
          <p:nvPr/>
        </p:nvSpPr>
        <p:spPr>
          <a:xfrm>
            <a:off x="8663837" y="4779990"/>
            <a:ext cx="755299" cy="400091"/>
          </a:xfrm>
          <a:prstGeom prst="rect">
            <a:avLst/>
          </a:prstGeom>
          <a:noFill/>
        </p:spPr>
        <p:txBody>
          <a:bodyPr wrap="none" lIns="91422" tIns="45711" rIns="91422" bIns="45711" rtlCol="0">
            <a:spAutoFit/>
          </a:bodyPr>
          <a:lstStyle/>
          <a:p>
            <a:r>
              <a:rPr lang="id-ID" sz="2000" dirty="0">
                <a:solidFill>
                  <a:schemeClr val="tx2"/>
                </a:solidFill>
                <a:cs typeface="+mn-ea"/>
                <a:sym typeface="+mn-lt"/>
              </a:rPr>
              <a:t>30%</a:t>
            </a:r>
          </a:p>
        </p:txBody>
      </p:sp>
      <p:grpSp>
        <p:nvGrpSpPr>
          <p:cNvPr id="62" name="组合 61">
            <a:extLst>
              <a:ext uri="{FF2B5EF4-FFF2-40B4-BE49-F238E27FC236}">
                <a16:creationId xmlns:a16="http://schemas.microsoft.com/office/drawing/2014/main" id="{4BCBA8B6-CE54-485F-B60F-945AE8B83A6B}"/>
              </a:ext>
            </a:extLst>
          </p:cNvPr>
          <p:cNvGrpSpPr/>
          <p:nvPr/>
        </p:nvGrpSpPr>
        <p:grpSpPr>
          <a:xfrm>
            <a:off x="2918188" y="338191"/>
            <a:ext cx="5975713" cy="584775"/>
            <a:chOff x="2918188" y="338191"/>
            <a:chExt cx="5975713" cy="584775"/>
          </a:xfrm>
        </p:grpSpPr>
        <p:sp>
          <p:nvSpPr>
            <p:cNvPr id="63" name="TextBox 18">
              <a:extLst>
                <a:ext uri="{FF2B5EF4-FFF2-40B4-BE49-F238E27FC236}">
                  <a16:creationId xmlns:a16="http://schemas.microsoft.com/office/drawing/2014/main" id="{74DD3E03-A2B2-4C75-AB86-50036396584E}"/>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64" name="椭圆 63">
              <a:extLst>
                <a:ext uri="{FF2B5EF4-FFF2-40B4-BE49-F238E27FC236}">
                  <a16:creationId xmlns:a16="http://schemas.microsoft.com/office/drawing/2014/main" id="{BFE3A6FB-FD59-45BF-8580-CF46607DFA2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椭圆 64">
              <a:extLst>
                <a:ext uri="{FF2B5EF4-FFF2-40B4-BE49-F238E27FC236}">
                  <a16:creationId xmlns:a16="http://schemas.microsoft.com/office/drawing/2014/main" id="{6039E2A0-E107-4BA1-9E23-DD96551B49E8}"/>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6" name="椭圆 65">
              <a:extLst>
                <a:ext uri="{FF2B5EF4-FFF2-40B4-BE49-F238E27FC236}">
                  <a16:creationId xmlns:a16="http://schemas.microsoft.com/office/drawing/2014/main" id="{BE2D1914-C0E1-4A4D-AAFD-1EDB3FD5473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7" name="椭圆 66">
              <a:extLst>
                <a:ext uri="{FF2B5EF4-FFF2-40B4-BE49-F238E27FC236}">
                  <a16:creationId xmlns:a16="http://schemas.microsoft.com/office/drawing/2014/main" id="{64A7FDE0-C704-4E10-969C-656E3DD05DE3}"/>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椭圆 68">
              <a:extLst>
                <a:ext uri="{FF2B5EF4-FFF2-40B4-BE49-F238E27FC236}">
                  <a16:creationId xmlns:a16="http://schemas.microsoft.com/office/drawing/2014/main" id="{647368CA-752A-4D38-93AE-BF0DC1E10E43}"/>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椭圆 69">
              <a:extLst>
                <a:ext uri="{FF2B5EF4-FFF2-40B4-BE49-F238E27FC236}">
                  <a16:creationId xmlns:a16="http://schemas.microsoft.com/office/drawing/2014/main" id="{7B063F26-F80D-4161-816E-2BCE899F7E96}"/>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a:extLst>
                <a:ext uri="{FF2B5EF4-FFF2-40B4-BE49-F238E27FC236}">
                  <a16:creationId xmlns:a16="http://schemas.microsoft.com/office/drawing/2014/main" id="{5367B10B-16B1-4C1B-B2B7-EA05A6F1B567}"/>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椭圆 71">
              <a:extLst>
                <a:ext uri="{FF2B5EF4-FFF2-40B4-BE49-F238E27FC236}">
                  <a16:creationId xmlns:a16="http://schemas.microsoft.com/office/drawing/2014/main" id="{3493E409-82AD-4AF5-8325-67AE2F9E8E50}"/>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椭圆 72">
              <a:extLst>
                <a:ext uri="{FF2B5EF4-FFF2-40B4-BE49-F238E27FC236}">
                  <a16:creationId xmlns:a16="http://schemas.microsoft.com/office/drawing/2014/main" id="{0DCDEE83-A518-4E0E-93D5-E2E6D5247896}"/>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4660E2CC-A95B-4183-AFA2-C4BC709150D2}"/>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932288422"/>
      </p:ext>
    </p:extLst>
  </p:cSld>
  <p:clrMapOvr>
    <a:masterClrMapping/>
  </p:clrMapOvr>
  <p:transition spd="slow" advClick="0" advTm="3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29"/>
                                        </p:tgtEl>
                                        <p:attrNameLst>
                                          <p:attrName>style.visibility</p:attrName>
                                        </p:attrNameLst>
                                      </p:cBhvr>
                                      <p:to>
                                        <p:strVal val="visible"/>
                                      </p:to>
                                    </p:set>
                                    <p:animEffect transition="in" filter="fade">
                                      <p:cBhvr>
                                        <p:cTn id="16" dur="500"/>
                                        <p:tgtEl>
                                          <p:spTgt spid="129"/>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74"/>
                                        </p:tgtEl>
                                        <p:attrNameLst>
                                          <p:attrName>style.visibility</p:attrName>
                                        </p:attrNameLst>
                                      </p:cBhvr>
                                      <p:to>
                                        <p:strVal val="visible"/>
                                      </p:to>
                                    </p:set>
                                    <p:animEffect transition="in" filter="fade">
                                      <p:cBhvr>
                                        <p:cTn id="20" dur="500"/>
                                        <p:tgtEl>
                                          <p:spTgt spid="74"/>
                                        </p:tgtEl>
                                      </p:cBhvr>
                                    </p:animEffect>
                                  </p:childTnLst>
                                </p:cTn>
                              </p:par>
                            </p:childTnLst>
                          </p:cTn>
                        </p:par>
                        <p:par>
                          <p:cTn id="21" fill="hold">
                            <p:stCondLst>
                              <p:cond delay="2000"/>
                            </p:stCondLst>
                            <p:childTnLst>
                              <p:par>
                                <p:cTn id="22" presetID="12" presetClass="entr" presetSubtype="4" fill="hold" nodeType="afterEffect">
                                  <p:stCondLst>
                                    <p:cond delay="0"/>
                                  </p:stCondLst>
                                  <p:childTnLst>
                                    <p:set>
                                      <p:cBhvr>
                                        <p:cTn id="23" dur="1" fill="hold">
                                          <p:stCondLst>
                                            <p:cond delay="0"/>
                                          </p:stCondLst>
                                        </p:cTn>
                                        <p:tgtEl>
                                          <p:spTgt spid="28"/>
                                        </p:tgtEl>
                                        <p:attrNameLst>
                                          <p:attrName>style.visibility</p:attrName>
                                        </p:attrNameLst>
                                      </p:cBhvr>
                                      <p:to>
                                        <p:strVal val="visible"/>
                                      </p:to>
                                    </p:set>
                                    <p:anim calcmode="lin" valueType="num">
                                      <p:cBhvr additive="base">
                                        <p:cTn id="24" dur="500"/>
                                        <p:tgtEl>
                                          <p:spTgt spid="28"/>
                                        </p:tgtEl>
                                        <p:attrNameLst>
                                          <p:attrName>ppt_y</p:attrName>
                                        </p:attrNameLst>
                                      </p:cBhvr>
                                      <p:tavLst>
                                        <p:tav tm="0">
                                          <p:val>
                                            <p:strVal val="#ppt_y+#ppt_h*1.125000"/>
                                          </p:val>
                                        </p:tav>
                                        <p:tav tm="100000">
                                          <p:val>
                                            <p:strVal val="#ppt_y"/>
                                          </p:val>
                                        </p:tav>
                                      </p:tavLst>
                                    </p:anim>
                                    <p:animEffect transition="in" filter="wipe(up)">
                                      <p:cBhvr>
                                        <p:cTn id="25" dur="500"/>
                                        <p:tgtEl>
                                          <p:spTgt spid="28"/>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31"/>
                                        </p:tgtEl>
                                        <p:attrNameLst>
                                          <p:attrName>style.visibility</p:attrName>
                                        </p:attrNameLst>
                                      </p:cBhvr>
                                      <p:to>
                                        <p:strVal val="visible"/>
                                      </p:to>
                                    </p:set>
                                    <p:animEffect transition="in" filter="fade">
                                      <p:cBhvr>
                                        <p:cTn id="29" dur="500"/>
                                        <p:tgtEl>
                                          <p:spTgt spid="131"/>
                                        </p:tgtEl>
                                      </p:cBhvr>
                                    </p:animEffect>
                                  </p:childTnLst>
                                </p:cTn>
                              </p:par>
                            </p:childTnLst>
                          </p:cTn>
                        </p:par>
                        <p:par>
                          <p:cTn id="30" fill="hold">
                            <p:stCondLst>
                              <p:cond delay="3000"/>
                            </p:stCondLst>
                            <p:childTnLst>
                              <p:par>
                                <p:cTn id="31" presetID="10" presetClass="entr" presetSubtype="0" fill="hold" nodeType="afterEffect">
                                  <p:stCondLst>
                                    <p:cond delay="0"/>
                                  </p:stCondLst>
                                  <p:childTnLst>
                                    <p:set>
                                      <p:cBhvr>
                                        <p:cTn id="32" dur="1" fill="hold">
                                          <p:stCondLst>
                                            <p:cond delay="0"/>
                                          </p:stCondLst>
                                        </p:cTn>
                                        <p:tgtEl>
                                          <p:spTgt spid="99"/>
                                        </p:tgtEl>
                                        <p:attrNameLst>
                                          <p:attrName>style.visibility</p:attrName>
                                        </p:attrNameLst>
                                      </p:cBhvr>
                                      <p:to>
                                        <p:strVal val="visible"/>
                                      </p:to>
                                    </p:set>
                                    <p:animEffect transition="in" filter="fade">
                                      <p:cBhvr>
                                        <p:cTn id="33" dur="500"/>
                                        <p:tgtEl>
                                          <p:spTgt spid="99"/>
                                        </p:tgtEl>
                                      </p:cBhvr>
                                    </p:animEffect>
                                  </p:childTnLst>
                                </p:cTn>
                              </p:par>
                            </p:childTnLst>
                          </p:cTn>
                        </p:par>
                        <p:par>
                          <p:cTn id="34" fill="hold">
                            <p:stCondLst>
                              <p:cond delay="3500"/>
                            </p:stCondLst>
                            <p:childTnLst>
                              <p:par>
                                <p:cTn id="35" presetID="2" presetClass="entr" presetSubtype="4"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ppt_x"/>
                                          </p:val>
                                        </p:tav>
                                        <p:tav tm="100000">
                                          <p:val>
                                            <p:strVal val="#ppt_x"/>
                                          </p:val>
                                        </p:tav>
                                      </p:tavLst>
                                    </p:anim>
                                    <p:anim calcmode="lin" valueType="num">
                                      <p:cBhvr additive="base">
                                        <p:cTn id="38" dur="500" fill="hold"/>
                                        <p:tgtEl>
                                          <p:spTgt spid="31"/>
                                        </p:tgtEl>
                                        <p:attrNameLst>
                                          <p:attrName>ppt_y</p:attrName>
                                        </p:attrNameLst>
                                      </p:cBhvr>
                                      <p:tavLst>
                                        <p:tav tm="0">
                                          <p:val>
                                            <p:strVal val="1+#ppt_h/2"/>
                                          </p:val>
                                        </p:tav>
                                        <p:tav tm="100000">
                                          <p:val>
                                            <p:strVal val="#ppt_y"/>
                                          </p:val>
                                        </p:tav>
                                      </p:tavLst>
                                    </p:anim>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132"/>
                                        </p:tgtEl>
                                        <p:attrNameLst>
                                          <p:attrName>style.visibility</p:attrName>
                                        </p:attrNameLst>
                                      </p:cBhvr>
                                      <p:to>
                                        <p:strVal val="visible"/>
                                      </p:to>
                                    </p:set>
                                    <p:animEffect transition="in" filter="fade">
                                      <p:cBhvr>
                                        <p:cTn id="42" dur="500"/>
                                        <p:tgtEl>
                                          <p:spTgt spid="132"/>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104"/>
                                        </p:tgtEl>
                                        <p:attrNameLst>
                                          <p:attrName>style.visibility</p:attrName>
                                        </p:attrNameLst>
                                      </p:cBhvr>
                                      <p:to>
                                        <p:strVal val="visible"/>
                                      </p:to>
                                    </p:set>
                                    <p:animEffect transition="in" filter="fade">
                                      <p:cBhvr>
                                        <p:cTn id="46" dur="500"/>
                                        <p:tgtEl>
                                          <p:spTgt spid="104"/>
                                        </p:tgtEl>
                                      </p:cBhvr>
                                    </p:animEffect>
                                  </p:childTnLst>
                                </p:cTn>
                              </p:par>
                            </p:childTnLst>
                          </p:cTn>
                        </p:par>
                        <p:par>
                          <p:cTn id="47" fill="hold">
                            <p:stCondLst>
                              <p:cond delay="5000"/>
                            </p:stCondLst>
                            <p:childTnLst>
                              <p:par>
                                <p:cTn id="48" presetID="2" presetClass="entr" presetSubtype="4" fill="hold" nodeType="afterEffect">
                                  <p:stCondLst>
                                    <p:cond delay="0"/>
                                  </p:stCondLst>
                                  <p:childTnLst>
                                    <p:set>
                                      <p:cBhvr>
                                        <p:cTn id="49" dur="1" fill="hold">
                                          <p:stCondLst>
                                            <p:cond delay="0"/>
                                          </p:stCondLst>
                                        </p:cTn>
                                        <p:tgtEl>
                                          <p:spTgt spid="34"/>
                                        </p:tgtEl>
                                        <p:attrNameLst>
                                          <p:attrName>style.visibility</p:attrName>
                                        </p:attrNameLst>
                                      </p:cBhvr>
                                      <p:to>
                                        <p:strVal val="visible"/>
                                      </p:to>
                                    </p:set>
                                    <p:anim calcmode="lin" valueType="num">
                                      <p:cBhvr additive="base">
                                        <p:cTn id="50" dur="500" fill="hold"/>
                                        <p:tgtEl>
                                          <p:spTgt spid="34"/>
                                        </p:tgtEl>
                                        <p:attrNameLst>
                                          <p:attrName>ppt_x</p:attrName>
                                        </p:attrNameLst>
                                      </p:cBhvr>
                                      <p:tavLst>
                                        <p:tav tm="0">
                                          <p:val>
                                            <p:strVal val="#ppt_x"/>
                                          </p:val>
                                        </p:tav>
                                        <p:tav tm="100000">
                                          <p:val>
                                            <p:strVal val="#ppt_x"/>
                                          </p:val>
                                        </p:tav>
                                      </p:tavLst>
                                    </p:anim>
                                    <p:anim calcmode="lin" valueType="num">
                                      <p:cBhvr additive="base">
                                        <p:cTn id="51" dur="500" fill="hold"/>
                                        <p:tgtEl>
                                          <p:spTgt spid="34"/>
                                        </p:tgtEl>
                                        <p:attrNameLst>
                                          <p:attrName>ppt_y</p:attrName>
                                        </p:attrNameLst>
                                      </p:cBhvr>
                                      <p:tavLst>
                                        <p:tav tm="0">
                                          <p:val>
                                            <p:strVal val="1+#ppt_h/2"/>
                                          </p:val>
                                        </p:tav>
                                        <p:tav tm="100000">
                                          <p:val>
                                            <p:strVal val="#ppt_y"/>
                                          </p:val>
                                        </p:tav>
                                      </p:tavLst>
                                    </p:anim>
                                  </p:childTnLst>
                                </p:cTn>
                              </p:par>
                            </p:childTnLst>
                          </p:cTn>
                        </p:par>
                        <p:par>
                          <p:cTn id="52" fill="hold">
                            <p:stCondLst>
                              <p:cond delay="5500"/>
                            </p:stCondLst>
                            <p:childTnLst>
                              <p:par>
                                <p:cTn id="53" presetID="10" presetClass="entr" presetSubtype="0" fill="hold" grpId="0" nodeType="afterEffect">
                                  <p:stCondLst>
                                    <p:cond delay="0"/>
                                  </p:stCondLst>
                                  <p:childTnLst>
                                    <p:set>
                                      <p:cBhvr>
                                        <p:cTn id="54" dur="1" fill="hold">
                                          <p:stCondLst>
                                            <p:cond delay="0"/>
                                          </p:stCondLst>
                                        </p:cTn>
                                        <p:tgtEl>
                                          <p:spTgt spid="133"/>
                                        </p:tgtEl>
                                        <p:attrNameLst>
                                          <p:attrName>style.visibility</p:attrName>
                                        </p:attrNameLst>
                                      </p:cBhvr>
                                      <p:to>
                                        <p:strVal val="visible"/>
                                      </p:to>
                                    </p:set>
                                    <p:animEffect transition="in" filter="fade">
                                      <p:cBhvr>
                                        <p:cTn id="55" dur="500"/>
                                        <p:tgtEl>
                                          <p:spTgt spid="133"/>
                                        </p:tgtEl>
                                      </p:cBhvr>
                                    </p:animEffect>
                                  </p:childTnLst>
                                </p:cTn>
                              </p:par>
                            </p:childTnLst>
                          </p:cTn>
                        </p:par>
                        <p:par>
                          <p:cTn id="56" fill="hold">
                            <p:stCondLst>
                              <p:cond delay="6000"/>
                            </p:stCondLst>
                            <p:childTnLst>
                              <p:par>
                                <p:cTn id="57" presetID="10" presetClass="entr" presetSubtype="0" fill="hold" nodeType="afterEffect">
                                  <p:stCondLst>
                                    <p:cond delay="0"/>
                                  </p:stCondLst>
                                  <p:childTnLst>
                                    <p:set>
                                      <p:cBhvr>
                                        <p:cTn id="58" dur="1" fill="hold">
                                          <p:stCondLst>
                                            <p:cond delay="0"/>
                                          </p:stCondLst>
                                        </p:cTn>
                                        <p:tgtEl>
                                          <p:spTgt spid="109"/>
                                        </p:tgtEl>
                                        <p:attrNameLst>
                                          <p:attrName>style.visibility</p:attrName>
                                        </p:attrNameLst>
                                      </p:cBhvr>
                                      <p:to>
                                        <p:strVal val="visible"/>
                                      </p:to>
                                    </p:set>
                                    <p:animEffect transition="in" filter="fade">
                                      <p:cBhvr>
                                        <p:cTn id="59" dur="500"/>
                                        <p:tgtEl>
                                          <p:spTgt spid="109"/>
                                        </p:tgtEl>
                                      </p:cBhvr>
                                    </p:animEffect>
                                  </p:childTnLst>
                                </p:cTn>
                              </p:par>
                            </p:childTnLst>
                          </p:cTn>
                        </p:par>
                        <p:par>
                          <p:cTn id="60" fill="hold">
                            <p:stCondLst>
                              <p:cond delay="6500"/>
                            </p:stCondLst>
                            <p:childTnLst>
                              <p:par>
                                <p:cTn id="61" presetID="2" presetClass="entr" presetSubtype="4" fill="hold" nodeType="afterEffect">
                                  <p:stCondLst>
                                    <p:cond delay="0"/>
                                  </p:stCondLst>
                                  <p:childTnLst>
                                    <p:set>
                                      <p:cBhvr>
                                        <p:cTn id="62" dur="1" fill="hold">
                                          <p:stCondLst>
                                            <p:cond delay="0"/>
                                          </p:stCondLst>
                                        </p:cTn>
                                        <p:tgtEl>
                                          <p:spTgt spid="119"/>
                                        </p:tgtEl>
                                        <p:attrNameLst>
                                          <p:attrName>style.visibility</p:attrName>
                                        </p:attrNameLst>
                                      </p:cBhvr>
                                      <p:to>
                                        <p:strVal val="visible"/>
                                      </p:to>
                                    </p:set>
                                    <p:anim calcmode="lin" valueType="num">
                                      <p:cBhvr additive="base">
                                        <p:cTn id="63" dur="500" fill="hold"/>
                                        <p:tgtEl>
                                          <p:spTgt spid="119"/>
                                        </p:tgtEl>
                                        <p:attrNameLst>
                                          <p:attrName>ppt_x</p:attrName>
                                        </p:attrNameLst>
                                      </p:cBhvr>
                                      <p:tavLst>
                                        <p:tav tm="0">
                                          <p:val>
                                            <p:strVal val="#ppt_x"/>
                                          </p:val>
                                        </p:tav>
                                        <p:tav tm="100000">
                                          <p:val>
                                            <p:strVal val="#ppt_x"/>
                                          </p:val>
                                        </p:tav>
                                      </p:tavLst>
                                    </p:anim>
                                    <p:anim calcmode="lin" valueType="num">
                                      <p:cBhvr additive="base">
                                        <p:cTn id="64" dur="500" fill="hold"/>
                                        <p:tgtEl>
                                          <p:spTgt spid="119"/>
                                        </p:tgtEl>
                                        <p:attrNameLst>
                                          <p:attrName>ppt_y</p:attrName>
                                        </p:attrNameLst>
                                      </p:cBhvr>
                                      <p:tavLst>
                                        <p:tav tm="0">
                                          <p:val>
                                            <p:strVal val="1+#ppt_h/2"/>
                                          </p:val>
                                        </p:tav>
                                        <p:tav tm="100000">
                                          <p:val>
                                            <p:strVal val="#ppt_y"/>
                                          </p:val>
                                        </p:tav>
                                      </p:tavLst>
                                    </p:anim>
                                  </p:childTnLst>
                                </p:cTn>
                              </p:par>
                            </p:childTnLst>
                          </p:cTn>
                        </p:par>
                        <p:par>
                          <p:cTn id="65" fill="hold">
                            <p:stCondLst>
                              <p:cond delay="7000"/>
                            </p:stCondLst>
                            <p:childTnLst>
                              <p:par>
                                <p:cTn id="66" presetID="10" presetClass="entr" presetSubtype="0" fill="hold" grpId="0" nodeType="afterEffect">
                                  <p:stCondLst>
                                    <p:cond delay="0"/>
                                  </p:stCondLst>
                                  <p:childTnLst>
                                    <p:set>
                                      <p:cBhvr>
                                        <p:cTn id="67" dur="1" fill="hold">
                                          <p:stCondLst>
                                            <p:cond delay="0"/>
                                          </p:stCondLst>
                                        </p:cTn>
                                        <p:tgtEl>
                                          <p:spTgt spid="134"/>
                                        </p:tgtEl>
                                        <p:attrNameLst>
                                          <p:attrName>style.visibility</p:attrName>
                                        </p:attrNameLst>
                                      </p:cBhvr>
                                      <p:to>
                                        <p:strVal val="visible"/>
                                      </p:to>
                                    </p:set>
                                    <p:animEffect transition="in" filter="fade">
                                      <p:cBhvr>
                                        <p:cTn id="68" dur="500"/>
                                        <p:tgtEl>
                                          <p:spTgt spid="134"/>
                                        </p:tgtEl>
                                      </p:cBhvr>
                                    </p:animEffect>
                                  </p:childTnLst>
                                </p:cTn>
                              </p:par>
                            </p:childTnLst>
                          </p:cTn>
                        </p:par>
                        <p:par>
                          <p:cTn id="69" fill="hold">
                            <p:stCondLst>
                              <p:cond delay="7500"/>
                            </p:stCondLst>
                            <p:childTnLst>
                              <p:par>
                                <p:cTn id="70" presetID="10" presetClass="entr" presetSubtype="0" fill="hold" nodeType="afterEffect">
                                  <p:stCondLst>
                                    <p:cond delay="0"/>
                                  </p:stCondLst>
                                  <p:childTnLst>
                                    <p:set>
                                      <p:cBhvr>
                                        <p:cTn id="71" dur="1" fill="hold">
                                          <p:stCondLst>
                                            <p:cond delay="0"/>
                                          </p:stCondLst>
                                        </p:cTn>
                                        <p:tgtEl>
                                          <p:spTgt spid="114"/>
                                        </p:tgtEl>
                                        <p:attrNameLst>
                                          <p:attrName>style.visibility</p:attrName>
                                        </p:attrNameLst>
                                      </p:cBhvr>
                                      <p:to>
                                        <p:strVal val="visible"/>
                                      </p:to>
                                    </p:set>
                                    <p:animEffect transition="in" filter="fade">
                                      <p:cBhvr>
                                        <p:cTn id="72" dur="500"/>
                                        <p:tgtEl>
                                          <p:spTgt spid="114"/>
                                        </p:tgtEl>
                                      </p:cBhvr>
                                    </p:animEffect>
                                  </p:childTnLst>
                                </p:cTn>
                              </p:par>
                            </p:childTnLst>
                          </p:cTn>
                        </p:par>
                        <p:par>
                          <p:cTn id="73" fill="hold">
                            <p:stCondLst>
                              <p:cond delay="8000"/>
                            </p:stCondLst>
                            <p:childTnLst>
                              <p:par>
                                <p:cTn id="74" presetID="2" presetClass="entr" presetSubtype="4" fill="hold" nodeType="afterEffect">
                                  <p:stCondLst>
                                    <p:cond delay="0"/>
                                  </p:stCondLst>
                                  <p:childTnLst>
                                    <p:set>
                                      <p:cBhvr>
                                        <p:cTn id="75" dur="1" fill="hold">
                                          <p:stCondLst>
                                            <p:cond delay="0"/>
                                          </p:stCondLst>
                                        </p:cTn>
                                        <p:tgtEl>
                                          <p:spTgt spid="123"/>
                                        </p:tgtEl>
                                        <p:attrNameLst>
                                          <p:attrName>style.visibility</p:attrName>
                                        </p:attrNameLst>
                                      </p:cBhvr>
                                      <p:to>
                                        <p:strVal val="visible"/>
                                      </p:to>
                                    </p:set>
                                    <p:anim calcmode="lin" valueType="num">
                                      <p:cBhvr additive="base">
                                        <p:cTn id="76" dur="500" fill="hold"/>
                                        <p:tgtEl>
                                          <p:spTgt spid="123"/>
                                        </p:tgtEl>
                                        <p:attrNameLst>
                                          <p:attrName>ppt_x</p:attrName>
                                        </p:attrNameLst>
                                      </p:cBhvr>
                                      <p:tavLst>
                                        <p:tav tm="0">
                                          <p:val>
                                            <p:strVal val="#ppt_x"/>
                                          </p:val>
                                        </p:tav>
                                        <p:tav tm="100000">
                                          <p:val>
                                            <p:strVal val="#ppt_x"/>
                                          </p:val>
                                        </p:tav>
                                      </p:tavLst>
                                    </p:anim>
                                    <p:anim calcmode="lin" valueType="num">
                                      <p:cBhvr additive="base">
                                        <p:cTn id="77" dur="500" fill="hold"/>
                                        <p:tgtEl>
                                          <p:spTgt spid="123"/>
                                        </p:tgtEl>
                                        <p:attrNameLst>
                                          <p:attrName>ppt_y</p:attrName>
                                        </p:attrNameLst>
                                      </p:cBhvr>
                                      <p:tavLst>
                                        <p:tav tm="0">
                                          <p:val>
                                            <p:strVal val="1+#ppt_h/2"/>
                                          </p:val>
                                        </p:tav>
                                        <p:tav tm="100000">
                                          <p:val>
                                            <p:strVal val="#ppt_y"/>
                                          </p:val>
                                        </p:tav>
                                      </p:tavLst>
                                    </p:anim>
                                  </p:childTnLst>
                                </p:cTn>
                              </p:par>
                            </p:childTnLst>
                          </p:cTn>
                        </p:par>
                        <p:par>
                          <p:cTn id="78" fill="hold">
                            <p:stCondLst>
                              <p:cond delay="8500"/>
                            </p:stCondLst>
                            <p:childTnLst>
                              <p:par>
                                <p:cTn id="79" presetID="10" presetClass="entr" presetSubtype="0" fill="hold" grpId="0" nodeType="afterEffect">
                                  <p:stCondLst>
                                    <p:cond delay="0"/>
                                  </p:stCondLst>
                                  <p:childTnLst>
                                    <p:set>
                                      <p:cBhvr>
                                        <p:cTn id="80" dur="1" fill="hold">
                                          <p:stCondLst>
                                            <p:cond delay="0"/>
                                          </p:stCondLst>
                                        </p:cTn>
                                        <p:tgtEl>
                                          <p:spTgt spid="135"/>
                                        </p:tgtEl>
                                        <p:attrNameLst>
                                          <p:attrName>style.visibility</p:attrName>
                                        </p:attrNameLst>
                                      </p:cBhvr>
                                      <p:to>
                                        <p:strVal val="visible"/>
                                      </p:to>
                                    </p:set>
                                    <p:animEffect transition="in" filter="fade">
                                      <p:cBhvr>
                                        <p:cTn id="81"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p:bldP spid="131" grpId="0"/>
      <p:bldP spid="132" grpId="0"/>
      <p:bldP spid="133" grpId="0"/>
      <p:bldP spid="134" grpId="0"/>
      <p:bldP spid="13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1" name="Group 120"/>
          <p:cNvGrpSpPr/>
          <p:nvPr/>
        </p:nvGrpSpPr>
        <p:grpSpPr>
          <a:xfrm>
            <a:off x="6483851" y="1658160"/>
            <a:ext cx="783371" cy="4335329"/>
            <a:chOff x="6417094" y="2025779"/>
            <a:chExt cx="783575" cy="4335329"/>
          </a:xfrm>
        </p:grpSpPr>
        <p:sp>
          <p:nvSpPr>
            <p:cNvPr id="14" name="Rectangle 13"/>
            <p:cNvSpPr/>
            <p:nvPr/>
          </p:nvSpPr>
          <p:spPr>
            <a:xfrm>
              <a:off x="6527221"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8" name="Rectangle 7"/>
            <p:cNvSpPr/>
            <p:nvPr/>
          </p:nvSpPr>
          <p:spPr>
            <a:xfrm>
              <a:off x="6527220" y="3176224"/>
              <a:ext cx="535472" cy="3184884"/>
            </a:xfrm>
            <a:prstGeom prst="rect">
              <a:avLst/>
            </a:prstGeom>
            <a:solidFill>
              <a:schemeClr val="accent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0" name="Title 20"/>
            <p:cNvSpPr txBox="1">
              <a:spLocks/>
            </p:cNvSpPr>
            <p:nvPr/>
          </p:nvSpPr>
          <p:spPr>
            <a:xfrm rot="16200000">
              <a:off x="5890556" y="4944049"/>
              <a:ext cx="1773753"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01 – January </a:t>
              </a:r>
            </a:p>
          </p:txBody>
        </p:sp>
        <p:sp>
          <p:nvSpPr>
            <p:cNvPr id="26" name="Title 20"/>
            <p:cNvSpPr txBox="1">
              <a:spLocks/>
            </p:cNvSpPr>
            <p:nvPr/>
          </p:nvSpPr>
          <p:spPr>
            <a:xfrm>
              <a:off x="6417094"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solidFill>
                    <a:schemeClr val="accent1"/>
                  </a:solidFill>
                  <a:latin typeface="+mn-lt"/>
                  <a:ea typeface="+mn-ea"/>
                  <a:cs typeface="+mn-ea"/>
                  <a:sym typeface="+mn-lt"/>
                </a:rPr>
                <a:t>70%</a:t>
              </a:r>
            </a:p>
          </p:txBody>
        </p:sp>
      </p:grpSp>
      <p:grpSp>
        <p:nvGrpSpPr>
          <p:cNvPr id="122" name="Group 121"/>
          <p:cNvGrpSpPr/>
          <p:nvPr/>
        </p:nvGrpSpPr>
        <p:grpSpPr>
          <a:xfrm>
            <a:off x="7304839" y="1658160"/>
            <a:ext cx="783371" cy="4335329"/>
            <a:chOff x="7238296" y="2025779"/>
            <a:chExt cx="783575" cy="4335329"/>
          </a:xfrm>
        </p:grpSpPr>
        <p:sp>
          <p:nvSpPr>
            <p:cNvPr id="15" name="Rectangle 14"/>
            <p:cNvSpPr/>
            <p:nvPr/>
          </p:nvSpPr>
          <p:spPr>
            <a:xfrm>
              <a:off x="7354844"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9" name="Rectangle 8"/>
            <p:cNvSpPr/>
            <p:nvPr/>
          </p:nvSpPr>
          <p:spPr>
            <a:xfrm>
              <a:off x="7354844" y="3904792"/>
              <a:ext cx="535472" cy="24563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1" name="Title 20"/>
            <p:cNvSpPr txBox="1">
              <a:spLocks/>
            </p:cNvSpPr>
            <p:nvPr/>
          </p:nvSpPr>
          <p:spPr>
            <a:xfrm rot="16200000">
              <a:off x="6596105" y="4798590"/>
              <a:ext cx="2064669"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02 - February</a:t>
              </a:r>
            </a:p>
          </p:txBody>
        </p:sp>
        <p:sp>
          <p:nvSpPr>
            <p:cNvPr id="27" name="Title 20"/>
            <p:cNvSpPr txBox="1">
              <a:spLocks/>
            </p:cNvSpPr>
            <p:nvPr/>
          </p:nvSpPr>
          <p:spPr>
            <a:xfrm>
              <a:off x="7238296"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solidFill>
                    <a:schemeClr val="accent2"/>
                  </a:solidFill>
                  <a:latin typeface="+mn-lt"/>
                  <a:ea typeface="+mn-ea"/>
                  <a:cs typeface="+mn-ea"/>
                  <a:sym typeface="+mn-lt"/>
                </a:rPr>
                <a:t>40%</a:t>
              </a:r>
            </a:p>
          </p:txBody>
        </p:sp>
      </p:grpSp>
      <p:grpSp>
        <p:nvGrpSpPr>
          <p:cNvPr id="123" name="Group 122"/>
          <p:cNvGrpSpPr/>
          <p:nvPr/>
        </p:nvGrpSpPr>
        <p:grpSpPr>
          <a:xfrm>
            <a:off x="8110831" y="1658159"/>
            <a:ext cx="783371" cy="4335330"/>
            <a:chOff x="8044498" y="2025779"/>
            <a:chExt cx="783575" cy="4335330"/>
          </a:xfrm>
        </p:grpSpPr>
        <p:sp>
          <p:nvSpPr>
            <p:cNvPr id="16" name="Rectangle 15"/>
            <p:cNvSpPr/>
            <p:nvPr/>
          </p:nvSpPr>
          <p:spPr>
            <a:xfrm>
              <a:off x="8182466"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10" name="Rectangle 9"/>
            <p:cNvSpPr/>
            <p:nvPr/>
          </p:nvSpPr>
          <p:spPr>
            <a:xfrm>
              <a:off x="8182467" y="2609559"/>
              <a:ext cx="535472" cy="375155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2" name="Title 20"/>
            <p:cNvSpPr txBox="1">
              <a:spLocks/>
            </p:cNvSpPr>
            <p:nvPr/>
          </p:nvSpPr>
          <p:spPr>
            <a:xfrm rot="16200000">
              <a:off x="7545521" y="4944048"/>
              <a:ext cx="1773753"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03 - March</a:t>
              </a:r>
            </a:p>
          </p:txBody>
        </p:sp>
        <p:sp>
          <p:nvSpPr>
            <p:cNvPr id="28" name="Title 20"/>
            <p:cNvSpPr txBox="1">
              <a:spLocks/>
            </p:cNvSpPr>
            <p:nvPr/>
          </p:nvSpPr>
          <p:spPr>
            <a:xfrm>
              <a:off x="8044498"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solidFill>
                    <a:schemeClr val="accent3"/>
                  </a:solidFill>
                  <a:latin typeface="+mn-lt"/>
                  <a:ea typeface="+mn-ea"/>
                  <a:cs typeface="+mn-ea"/>
                  <a:sym typeface="+mn-lt"/>
                </a:rPr>
                <a:t>85%</a:t>
              </a:r>
            </a:p>
          </p:txBody>
        </p:sp>
      </p:grpSp>
      <p:grpSp>
        <p:nvGrpSpPr>
          <p:cNvPr id="124" name="Group 123"/>
          <p:cNvGrpSpPr/>
          <p:nvPr/>
        </p:nvGrpSpPr>
        <p:grpSpPr>
          <a:xfrm>
            <a:off x="8931819" y="1658159"/>
            <a:ext cx="783371" cy="4335330"/>
            <a:chOff x="8865700" y="2025779"/>
            <a:chExt cx="783575" cy="4335330"/>
          </a:xfrm>
        </p:grpSpPr>
        <p:sp>
          <p:nvSpPr>
            <p:cNvPr id="17" name="Rectangle 16"/>
            <p:cNvSpPr/>
            <p:nvPr/>
          </p:nvSpPr>
          <p:spPr>
            <a:xfrm>
              <a:off x="9007602"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11" name="Rectangle 10"/>
            <p:cNvSpPr/>
            <p:nvPr/>
          </p:nvSpPr>
          <p:spPr>
            <a:xfrm>
              <a:off x="9007603" y="2829284"/>
              <a:ext cx="535472" cy="353182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3" name="Title 20"/>
            <p:cNvSpPr txBox="1">
              <a:spLocks/>
            </p:cNvSpPr>
            <p:nvPr/>
          </p:nvSpPr>
          <p:spPr>
            <a:xfrm rot="16200000">
              <a:off x="8392715" y="4944048"/>
              <a:ext cx="1773753"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04 - April</a:t>
              </a:r>
            </a:p>
          </p:txBody>
        </p:sp>
        <p:sp>
          <p:nvSpPr>
            <p:cNvPr id="29" name="Title 20"/>
            <p:cNvSpPr txBox="1">
              <a:spLocks/>
            </p:cNvSpPr>
            <p:nvPr/>
          </p:nvSpPr>
          <p:spPr>
            <a:xfrm>
              <a:off x="8865700"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solidFill>
                    <a:schemeClr val="accent4"/>
                  </a:solidFill>
                  <a:latin typeface="+mn-lt"/>
                  <a:ea typeface="+mn-ea"/>
                  <a:cs typeface="+mn-ea"/>
                  <a:sym typeface="+mn-lt"/>
                </a:rPr>
                <a:t>76%</a:t>
              </a:r>
            </a:p>
          </p:txBody>
        </p:sp>
      </p:grpSp>
      <p:grpSp>
        <p:nvGrpSpPr>
          <p:cNvPr id="127" name="Group 126"/>
          <p:cNvGrpSpPr/>
          <p:nvPr/>
        </p:nvGrpSpPr>
        <p:grpSpPr>
          <a:xfrm>
            <a:off x="9775699" y="1658159"/>
            <a:ext cx="783371" cy="4335334"/>
            <a:chOff x="9709799" y="2025779"/>
            <a:chExt cx="783575" cy="4335334"/>
          </a:xfrm>
        </p:grpSpPr>
        <p:grpSp>
          <p:nvGrpSpPr>
            <p:cNvPr id="125" name="Group 124"/>
            <p:cNvGrpSpPr/>
            <p:nvPr/>
          </p:nvGrpSpPr>
          <p:grpSpPr>
            <a:xfrm>
              <a:off x="9835225" y="2025779"/>
              <a:ext cx="535472" cy="4335334"/>
              <a:chOff x="9835225" y="2025779"/>
              <a:chExt cx="535472" cy="4335334"/>
            </a:xfrm>
          </p:grpSpPr>
          <p:sp>
            <p:nvSpPr>
              <p:cNvPr id="18" name="Rectangle 17"/>
              <p:cNvSpPr/>
              <p:nvPr/>
            </p:nvSpPr>
            <p:spPr>
              <a:xfrm>
                <a:off x="9835225"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12" name="Rectangle 11"/>
              <p:cNvSpPr/>
              <p:nvPr/>
            </p:nvSpPr>
            <p:spPr>
              <a:xfrm>
                <a:off x="9835225" y="2609560"/>
                <a:ext cx="535472" cy="375155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4" name="Title 20"/>
              <p:cNvSpPr txBox="1">
                <a:spLocks/>
              </p:cNvSpPr>
              <p:nvPr/>
            </p:nvSpPr>
            <p:spPr>
              <a:xfrm rot="16200000">
                <a:off x="9208144" y="4944048"/>
                <a:ext cx="1773753"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05 - May</a:t>
                </a:r>
              </a:p>
            </p:txBody>
          </p:sp>
        </p:grpSp>
        <p:sp>
          <p:nvSpPr>
            <p:cNvPr id="30" name="Title 20"/>
            <p:cNvSpPr txBox="1">
              <a:spLocks/>
            </p:cNvSpPr>
            <p:nvPr/>
          </p:nvSpPr>
          <p:spPr>
            <a:xfrm>
              <a:off x="9709799"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solidFill>
                    <a:schemeClr val="accent5"/>
                  </a:solidFill>
                  <a:latin typeface="+mn-lt"/>
                  <a:ea typeface="+mn-ea"/>
                  <a:cs typeface="+mn-ea"/>
                  <a:sym typeface="+mn-lt"/>
                </a:rPr>
                <a:t>92%</a:t>
              </a:r>
            </a:p>
          </p:txBody>
        </p:sp>
      </p:grpSp>
      <p:grpSp>
        <p:nvGrpSpPr>
          <p:cNvPr id="128" name="Group 127"/>
          <p:cNvGrpSpPr/>
          <p:nvPr/>
        </p:nvGrpSpPr>
        <p:grpSpPr>
          <a:xfrm>
            <a:off x="10596688" y="1658160"/>
            <a:ext cx="783371" cy="4335331"/>
            <a:chOff x="10531002" y="2025779"/>
            <a:chExt cx="783575" cy="4335331"/>
          </a:xfrm>
        </p:grpSpPr>
        <p:grpSp>
          <p:nvGrpSpPr>
            <p:cNvPr id="126" name="Group 125"/>
            <p:cNvGrpSpPr/>
            <p:nvPr/>
          </p:nvGrpSpPr>
          <p:grpSpPr>
            <a:xfrm>
              <a:off x="10660361" y="2025779"/>
              <a:ext cx="535472" cy="4335331"/>
              <a:chOff x="10660361" y="2025779"/>
              <a:chExt cx="535472" cy="4335331"/>
            </a:xfrm>
          </p:grpSpPr>
          <p:sp>
            <p:nvSpPr>
              <p:cNvPr id="19" name="Rectangle 18"/>
              <p:cNvSpPr/>
              <p:nvPr/>
            </p:nvSpPr>
            <p:spPr>
              <a:xfrm>
                <a:off x="10660361" y="2025779"/>
                <a:ext cx="535472" cy="4335329"/>
              </a:xfrm>
              <a:prstGeom prst="rect">
                <a:avLst/>
              </a:prstGeom>
              <a:solidFill>
                <a:srgbClr val="E5E5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13" name="Rectangle 12"/>
              <p:cNvSpPr/>
              <p:nvPr/>
            </p:nvSpPr>
            <p:spPr>
              <a:xfrm>
                <a:off x="10660361" y="3176223"/>
                <a:ext cx="535472" cy="3184887"/>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700" dirty="0">
                  <a:cs typeface="+mn-ea"/>
                  <a:sym typeface="+mn-lt"/>
                </a:endParaRPr>
              </a:p>
            </p:txBody>
          </p:sp>
          <p:sp>
            <p:nvSpPr>
              <p:cNvPr id="25" name="Title 20"/>
              <p:cNvSpPr txBox="1">
                <a:spLocks/>
              </p:cNvSpPr>
              <p:nvPr/>
            </p:nvSpPr>
            <p:spPr>
              <a:xfrm rot="16200000">
                <a:off x="10041785" y="4944049"/>
                <a:ext cx="1773753" cy="27707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dirty="0">
                    <a:solidFill>
                      <a:schemeClr val="bg1"/>
                    </a:solidFill>
                    <a:latin typeface="+mn-lt"/>
                    <a:ea typeface="+mn-ea"/>
                    <a:cs typeface="+mn-ea"/>
                    <a:sym typeface="+mn-lt"/>
                  </a:rPr>
                  <a:t>06 -June</a:t>
                </a:r>
              </a:p>
            </p:txBody>
          </p:sp>
        </p:grpSp>
        <p:sp>
          <p:nvSpPr>
            <p:cNvPr id="31" name="Title 20"/>
            <p:cNvSpPr txBox="1">
              <a:spLocks/>
            </p:cNvSpPr>
            <p:nvPr/>
          </p:nvSpPr>
          <p:spPr>
            <a:xfrm>
              <a:off x="10531002" y="2143118"/>
              <a:ext cx="783575" cy="246221"/>
            </a:xfrm>
            <a:prstGeom prst="rect">
              <a:avLst/>
            </a:prstGeom>
          </p:spPr>
          <p:txBody>
            <a:bodyPr vert="horz" wrap="square" lIns="60959" tIns="0" rIns="6095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1600" dirty="0">
                  <a:latin typeface="+mn-lt"/>
                  <a:ea typeface="+mn-ea"/>
                  <a:cs typeface="+mn-ea"/>
                  <a:sym typeface="+mn-lt"/>
                </a:rPr>
                <a:t>65%</a:t>
              </a:r>
            </a:p>
          </p:txBody>
        </p:sp>
      </p:grpSp>
      <p:grpSp>
        <p:nvGrpSpPr>
          <p:cNvPr id="3" name="Group 2"/>
          <p:cNvGrpSpPr/>
          <p:nvPr/>
        </p:nvGrpSpPr>
        <p:grpSpPr>
          <a:xfrm>
            <a:off x="1067338" y="3596059"/>
            <a:ext cx="2844903" cy="709255"/>
            <a:chOff x="3983178" y="1959026"/>
            <a:chExt cx="2845644" cy="709255"/>
          </a:xfrm>
        </p:grpSpPr>
        <p:grpSp>
          <p:nvGrpSpPr>
            <p:cNvPr id="47" name="Group 46"/>
            <p:cNvGrpSpPr/>
            <p:nvPr/>
          </p:nvGrpSpPr>
          <p:grpSpPr>
            <a:xfrm>
              <a:off x="4588553" y="1959026"/>
              <a:ext cx="2240269" cy="709255"/>
              <a:chOff x="8198838" y="3829029"/>
              <a:chExt cx="2240269" cy="709255"/>
            </a:xfrm>
          </p:grpSpPr>
          <p:sp>
            <p:nvSpPr>
              <p:cNvPr id="48" name="TextBox 47"/>
              <p:cNvSpPr txBox="1"/>
              <p:nvPr/>
            </p:nvSpPr>
            <p:spPr>
              <a:xfrm>
                <a:off x="8198838" y="3829029"/>
                <a:ext cx="989631" cy="338554"/>
              </a:xfrm>
              <a:prstGeom prst="rect">
                <a:avLst/>
              </a:prstGeom>
              <a:noFill/>
            </p:spPr>
            <p:txBody>
              <a:bodyPr wrap="none" rtlCol="0">
                <a:spAutoFit/>
              </a:bodyPr>
              <a:lstStyle/>
              <a:p>
                <a:r>
                  <a:rPr lang="id-ID" sz="1600" b="1" dirty="0">
                    <a:solidFill>
                      <a:schemeClr val="tx2"/>
                    </a:solidFill>
                    <a:cs typeface="+mn-ea"/>
                    <a:sym typeface="+mn-lt"/>
                  </a:rPr>
                  <a:t>January</a:t>
                </a:r>
              </a:p>
            </p:txBody>
          </p:sp>
          <p:sp>
            <p:nvSpPr>
              <p:cNvPr id="49" name="TextBox 48"/>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06" name="AutoShape 10"/>
            <p:cNvSpPr>
              <a:spLocks/>
            </p:cNvSpPr>
            <p:nvPr/>
          </p:nvSpPr>
          <p:spPr bwMode="auto">
            <a:xfrm>
              <a:off x="3983178" y="2157019"/>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1"/>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16" name="Group 115"/>
          <p:cNvGrpSpPr/>
          <p:nvPr/>
        </p:nvGrpSpPr>
        <p:grpSpPr>
          <a:xfrm>
            <a:off x="3582357" y="3637698"/>
            <a:ext cx="2843733" cy="709255"/>
            <a:chOff x="3986614" y="2668034"/>
            <a:chExt cx="2844473" cy="709255"/>
          </a:xfrm>
        </p:grpSpPr>
        <p:grpSp>
          <p:nvGrpSpPr>
            <p:cNvPr id="63" name="Group 62"/>
            <p:cNvGrpSpPr/>
            <p:nvPr/>
          </p:nvGrpSpPr>
          <p:grpSpPr>
            <a:xfrm>
              <a:off x="4590818" y="2668034"/>
              <a:ext cx="2240269" cy="709255"/>
              <a:chOff x="8198838" y="3829029"/>
              <a:chExt cx="2240269" cy="709255"/>
            </a:xfrm>
          </p:grpSpPr>
          <p:sp>
            <p:nvSpPr>
              <p:cNvPr id="64" name="TextBox 63"/>
              <p:cNvSpPr txBox="1"/>
              <p:nvPr/>
            </p:nvSpPr>
            <p:spPr>
              <a:xfrm>
                <a:off x="8198838" y="3829029"/>
                <a:ext cx="1093854" cy="338554"/>
              </a:xfrm>
              <a:prstGeom prst="rect">
                <a:avLst/>
              </a:prstGeom>
              <a:noFill/>
            </p:spPr>
            <p:txBody>
              <a:bodyPr wrap="none" rtlCol="0">
                <a:spAutoFit/>
              </a:bodyPr>
              <a:lstStyle/>
              <a:p>
                <a:r>
                  <a:rPr lang="id-ID" sz="1600" b="1" dirty="0">
                    <a:solidFill>
                      <a:schemeClr val="tx2"/>
                    </a:solidFill>
                    <a:cs typeface="+mn-ea"/>
                    <a:sym typeface="+mn-lt"/>
                  </a:rPr>
                  <a:t>February</a:t>
                </a:r>
              </a:p>
            </p:txBody>
          </p:sp>
          <p:sp>
            <p:nvSpPr>
              <p:cNvPr id="65" name="TextBox 64"/>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07" name="AutoShape 10"/>
            <p:cNvSpPr>
              <a:spLocks/>
            </p:cNvSpPr>
            <p:nvPr/>
          </p:nvSpPr>
          <p:spPr bwMode="auto">
            <a:xfrm>
              <a:off x="3986614" y="2830223"/>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2"/>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17" name="Group 116"/>
          <p:cNvGrpSpPr/>
          <p:nvPr/>
        </p:nvGrpSpPr>
        <p:grpSpPr>
          <a:xfrm>
            <a:off x="1067571" y="4469279"/>
            <a:ext cx="2844670" cy="709255"/>
            <a:chOff x="3986614" y="3390044"/>
            <a:chExt cx="2845411" cy="709255"/>
          </a:xfrm>
        </p:grpSpPr>
        <p:grpSp>
          <p:nvGrpSpPr>
            <p:cNvPr id="81" name="Group 80"/>
            <p:cNvGrpSpPr/>
            <p:nvPr/>
          </p:nvGrpSpPr>
          <p:grpSpPr>
            <a:xfrm>
              <a:off x="4591756" y="3390044"/>
              <a:ext cx="2240269" cy="709255"/>
              <a:chOff x="8198838" y="3829029"/>
              <a:chExt cx="2240269" cy="709255"/>
            </a:xfrm>
          </p:grpSpPr>
          <p:sp>
            <p:nvSpPr>
              <p:cNvPr id="82" name="TextBox 81"/>
              <p:cNvSpPr txBox="1"/>
              <p:nvPr/>
            </p:nvSpPr>
            <p:spPr>
              <a:xfrm>
                <a:off x="8198838" y="3829029"/>
                <a:ext cx="811652" cy="338554"/>
              </a:xfrm>
              <a:prstGeom prst="rect">
                <a:avLst/>
              </a:prstGeom>
              <a:noFill/>
            </p:spPr>
            <p:txBody>
              <a:bodyPr wrap="none" rtlCol="0">
                <a:spAutoFit/>
              </a:bodyPr>
              <a:lstStyle/>
              <a:p>
                <a:r>
                  <a:rPr lang="id-ID" sz="1600" b="1" dirty="0">
                    <a:solidFill>
                      <a:schemeClr val="tx2"/>
                    </a:solidFill>
                    <a:cs typeface="+mn-ea"/>
                    <a:sym typeface="+mn-lt"/>
                  </a:rPr>
                  <a:t>March</a:t>
                </a:r>
              </a:p>
            </p:txBody>
          </p:sp>
          <p:sp>
            <p:nvSpPr>
              <p:cNvPr id="83" name="TextBox 82"/>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08" name="AutoShape 10"/>
            <p:cNvSpPr>
              <a:spLocks/>
            </p:cNvSpPr>
            <p:nvPr/>
          </p:nvSpPr>
          <p:spPr bwMode="auto">
            <a:xfrm>
              <a:off x="3986614" y="3562475"/>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3"/>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18" name="Group 117"/>
          <p:cNvGrpSpPr/>
          <p:nvPr/>
        </p:nvGrpSpPr>
        <p:grpSpPr>
          <a:xfrm>
            <a:off x="3607541" y="4476283"/>
            <a:ext cx="2827097" cy="709255"/>
            <a:chOff x="4006457" y="4099052"/>
            <a:chExt cx="2827833" cy="709255"/>
          </a:xfrm>
        </p:grpSpPr>
        <p:grpSp>
          <p:nvGrpSpPr>
            <p:cNvPr id="88" name="Group 87"/>
            <p:cNvGrpSpPr/>
            <p:nvPr/>
          </p:nvGrpSpPr>
          <p:grpSpPr>
            <a:xfrm>
              <a:off x="4594021" y="4099052"/>
              <a:ext cx="2240269" cy="709255"/>
              <a:chOff x="8198838" y="3829029"/>
              <a:chExt cx="2240269" cy="709255"/>
            </a:xfrm>
          </p:grpSpPr>
          <p:sp>
            <p:nvSpPr>
              <p:cNvPr id="89" name="TextBox 88"/>
              <p:cNvSpPr txBox="1"/>
              <p:nvPr/>
            </p:nvSpPr>
            <p:spPr>
              <a:xfrm>
                <a:off x="8198838" y="3829029"/>
                <a:ext cx="660930" cy="338554"/>
              </a:xfrm>
              <a:prstGeom prst="rect">
                <a:avLst/>
              </a:prstGeom>
              <a:noFill/>
            </p:spPr>
            <p:txBody>
              <a:bodyPr wrap="none" rtlCol="0">
                <a:spAutoFit/>
              </a:bodyPr>
              <a:lstStyle/>
              <a:p>
                <a:r>
                  <a:rPr lang="id-ID" sz="1600" b="1" dirty="0">
                    <a:solidFill>
                      <a:schemeClr val="tx2"/>
                    </a:solidFill>
                    <a:cs typeface="+mn-ea"/>
                    <a:sym typeface="+mn-lt"/>
                  </a:rPr>
                  <a:t>April</a:t>
                </a:r>
              </a:p>
            </p:txBody>
          </p:sp>
          <p:sp>
            <p:nvSpPr>
              <p:cNvPr id="90" name="TextBox 89"/>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09" name="AutoShape 10"/>
            <p:cNvSpPr>
              <a:spLocks/>
            </p:cNvSpPr>
            <p:nvPr/>
          </p:nvSpPr>
          <p:spPr bwMode="auto">
            <a:xfrm>
              <a:off x="4006457" y="4261241"/>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4"/>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19" name="Group 118"/>
          <p:cNvGrpSpPr/>
          <p:nvPr/>
        </p:nvGrpSpPr>
        <p:grpSpPr>
          <a:xfrm>
            <a:off x="1090422" y="5286744"/>
            <a:ext cx="2844670" cy="709255"/>
            <a:chOff x="3986614" y="4827346"/>
            <a:chExt cx="2845411" cy="709255"/>
          </a:xfrm>
        </p:grpSpPr>
        <p:grpSp>
          <p:nvGrpSpPr>
            <p:cNvPr id="95" name="Group 94"/>
            <p:cNvGrpSpPr/>
            <p:nvPr/>
          </p:nvGrpSpPr>
          <p:grpSpPr>
            <a:xfrm>
              <a:off x="4591756" y="4827346"/>
              <a:ext cx="2240269" cy="709255"/>
              <a:chOff x="8198838" y="3829029"/>
              <a:chExt cx="2240269" cy="709255"/>
            </a:xfrm>
          </p:grpSpPr>
          <p:sp>
            <p:nvSpPr>
              <p:cNvPr id="96" name="TextBox 95"/>
              <p:cNvSpPr txBox="1"/>
              <p:nvPr/>
            </p:nvSpPr>
            <p:spPr>
              <a:xfrm>
                <a:off x="8198838" y="3829029"/>
                <a:ext cx="606414" cy="338554"/>
              </a:xfrm>
              <a:prstGeom prst="rect">
                <a:avLst/>
              </a:prstGeom>
              <a:noFill/>
            </p:spPr>
            <p:txBody>
              <a:bodyPr wrap="none" rtlCol="0">
                <a:spAutoFit/>
              </a:bodyPr>
              <a:lstStyle/>
              <a:p>
                <a:r>
                  <a:rPr lang="id-ID" sz="1600" b="1" dirty="0">
                    <a:solidFill>
                      <a:schemeClr val="tx2"/>
                    </a:solidFill>
                    <a:cs typeface="+mn-ea"/>
                    <a:sym typeface="+mn-lt"/>
                  </a:rPr>
                  <a:t>May</a:t>
                </a:r>
              </a:p>
            </p:txBody>
          </p:sp>
          <p:sp>
            <p:nvSpPr>
              <p:cNvPr id="97" name="TextBox 96"/>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10" name="AutoShape 10"/>
            <p:cNvSpPr>
              <a:spLocks/>
            </p:cNvSpPr>
            <p:nvPr/>
          </p:nvSpPr>
          <p:spPr bwMode="auto">
            <a:xfrm>
              <a:off x="3986614" y="4972104"/>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5"/>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120" name="Group 119"/>
          <p:cNvGrpSpPr/>
          <p:nvPr/>
        </p:nvGrpSpPr>
        <p:grpSpPr>
          <a:xfrm>
            <a:off x="3610787" y="5275504"/>
            <a:ext cx="2846935" cy="709255"/>
            <a:chOff x="3986614" y="5536354"/>
            <a:chExt cx="2847676" cy="709255"/>
          </a:xfrm>
        </p:grpSpPr>
        <p:grpSp>
          <p:nvGrpSpPr>
            <p:cNvPr id="102" name="Group 101"/>
            <p:cNvGrpSpPr/>
            <p:nvPr/>
          </p:nvGrpSpPr>
          <p:grpSpPr>
            <a:xfrm>
              <a:off x="4594021" y="5536354"/>
              <a:ext cx="2240269" cy="709255"/>
              <a:chOff x="8198838" y="3829029"/>
              <a:chExt cx="2240269" cy="709255"/>
            </a:xfrm>
          </p:grpSpPr>
          <p:sp>
            <p:nvSpPr>
              <p:cNvPr id="103" name="TextBox 102"/>
              <p:cNvSpPr txBox="1"/>
              <p:nvPr/>
            </p:nvSpPr>
            <p:spPr>
              <a:xfrm>
                <a:off x="8198838" y="3829029"/>
                <a:ext cx="636879" cy="338554"/>
              </a:xfrm>
              <a:prstGeom prst="rect">
                <a:avLst/>
              </a:prstGeom>
              <a:noFill/>
            </p:spPr>
            <p:txBody>
              <a:bodyPr wrap="none" rtlCol="0">
                <a:spAutoFit/>
              </a:bodyPr>
              <a:lstStyle/>
              <a:p>
                <a:r>
                  <a:rPr lang="id-ID" sz="1600" b="1" dirty="0">
                    <a:solidFill>
                      <a:schemeClr val="tx2"/>
                    </a:solidFill>
                    <a:cs typeface="+mn-ea"/>
                    <a:sym typeface="+mn-lt"/>
                  </a:rPr>
                  <a:t>June</a:t>
                </a:r>
              </a:p>
            </p:txBody>
          </p:sp>
          <p:sp>
            <p:nvSpPr>
              <p:cNvPr id="104" name="TextBox 103"/>
              <p:cNvSpPr txBox="1"/>
              <p:nvPr/>
            </p:nvSpPr>
            <p:spPr>
              <a:xfrm>
                <a:off x="8198838" y="4138174"/>
                <a:ext cx="2240269" cy="400110"/>
              </a:xfrm>
              <a:prstGeom prst="rect">
                <a:avLst/>
              </a:prstGeom>
              <a:noFill/>
            </p:spPr>
            <p:txBody>
              <a:bodyPr wrap="square" rtlCol="0">
                <a:spAutoFit/>
              </a:bodyPr>
              <a:lstStyle/>
              <a:p>
                <a:r>
                  <a:rPr lang="pt-BR" sz="1000" dirty="0">
                    <a:cs typeface="+mn-ea"/>
                    <a:sym typeface="+mn-lt"/>
                  </a:rPr>
                  <a:t>Lorem ipsum dolor sit amet, consectetur adipiscing elit.</a:t>
                </a:r>
                <a:endParaRPr lang="en-US" sz="1000" b="1" dirty="0">
                  <a:cs typeface="+mn-ea"/>
                  <a:sym typeface="+mn-lt"/>
                </a:endParaRPr>
              </a:p>
            </p:txBody>
          </p:sp>
        </p:grpSp>
        <p:sp>
          <p:nvSpPr>
            <p:cNvPr id="111" name="AutoShape 10"/>
            <p:cNvSpPr>
              <a:spLocks/>
            </p:cNvSpPr>
            <p:nvPr/>
          </p:nvSpPr>
          <p:spPr bwMode="auto">
            <a:xfrm>
              <a:off x="3986614" y="5698543"/>
              <a:ext cx="385185" cy="42201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accent6"/>
            </a:solidFill>
            <a:ln>
              <a:noFill/>
            </a:ln>
            <a:effectLst/>
            <a:extLst/>
          </p:spPr>
          <p:txBody>
            <a:bodyPr lIns="25400" tIns="25400" rIns="25400" bIns="25400" anchor="ctr"/>
            <a:lstStyle/>
            <a:p>
              <a:pPr defTabSz="457098">
                <a:defRPr/>
              </a:pPr>
              <a:endParaRPr lang="es-ES" sz="2400" dirty="0">
                <a:solidFill>
                  <a:srgbClr val="44CEB9"/>
                </a:solidFill>
                <a:effectLst>
                  <a:outerShdw blurRad="38100" dist="38100" dir="2700000" algn="tl">
                    <a:srgbClr val="000000"/>
                  </a:outerShdw>
                </a:effectLst>
                <a:cs typeface="+mn-ea"/>
                <a:sym typeface="+mn-lt"/>
              </a:endParaRPr>
            </a:p>
          </p:txBody>
        </p:sp>
      </p:grpSp>
      <p:grpSp>
        <p:nvGrpSpPr>
          <p:cNvPr id="2" name="Group 1"/>
          <p:cNvGrpSpPr/>
          <p:nvPr/>
        </p:nvGrpSpPr>
        <p:grpSpPr>
          <a:xfrm>
            <a:off x="986777" y="1459409"/>
            <a:ext cx="5316405" cy="2168391"/>
            <a:chOff x="36062" y="2273094"/>
            <a:chExt cx="3889391" cy="2168391"/>
          </a:xfrm>
        </p:grpSpPr>
        <p:sp>
          <p:nvSpPr>
            <p:cNvPr id="112" name="TextBox 111"/>
            <p:cNvSpPr txBox="1"/>
            <p:nvPr/>
          </p:nvSpPr>
          <p:spPr>
            <a:xfrm>
              <a:off x="40839" y="3569900"/>
              <a:ext cx="3884614" cy="871585"/>
            </a:xfrm>
            <a:prstGeom prst="rect">
              <a:avLst/>
            </a:prstGeom>
            <a:noFill/>
          </p:spPr>
          <p:txBody>
            <a:bodyPr wrap="square" rtlCol="0">
              <a:spAutoFit/>
            </a:bodyPr>
            <a:lstStyle/>
            <a:p>
              <a:pPr>
                <a:lnSpc>
                  <a:spcPct val="130000"/>
                </a:lnSpc>
              </a:pPr>
              <a:r>
                <a:rPr lang="pt-BR" sz="1000" dirty="0">
                  <a:cs typeface="+mn-ea"/>
                  <a:sym typeface="+mn-l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1000" dirty="0">
                <a:cs typeface="+mn-ea"/>
                <a:sym typeface="+mn-lt"/>
              </a:endParaRPr>
            </a:p>
          </p:txBody>
        </p:sp>
        <p:sp>
          <p:nvSpPr>
            <p:cNvPr id="113" name="TextBox 112"/>
            <p:cNvSpPr txBox="1"/>
            <p:nvPr/>
          </p:nvSpPr>
          <p:spPr>
            <a:xfrm>
              <a:off x="36062" y="2273094"/>
              <a:ext cx="1297274" cy="338554"/>
            </a:xfrm>
            <a:prstGeom prst="rect">
              <a:avLst/>
            </a:prstGeom>
            <a:noFill/>
          </p:spPr>
          <p:txBody>
            <a:bodyPr wrap="none" rtlCol="0">
              <a:spAutoFit/>
            </a:bodyPr>
            <a:lstStyle/>
            <a:p>
              <a:r>
                <a:rPr lang="id-ID" sz="1600" b="1" dirty="0">
                  <a:solidFill>
                    <a:schemeClr val="tx2"/>
                  </a:solidFill>
                  <a:cs typeface="+mn-ea"/>
                  <a:sym typeface="+mn-lt"/>
                </a:rPr>
                <a:t>Grown Analysis</a:t>
              </a:r>
            </a:p>
          </p:txBody>
        </p:sp>
        <p:sp>
          <p:nvSpPr>
            <p:cNvPr id="114" name="TextBox 113"/>
            <p:cNvSpPr txBox="1"/>
            <p:nvPr/>
          </p:nvSpPr>
          <p:spPr>
            <a:xfrm>
              <a:off x="1427790" y="2829196"/>
              <a:ext cx="2497663" cy="671530"/>
            </a:xfrm>
            <a:prstGeom prst="rect">
              <a:avLst/>
            </a:prstGeom>
            <a:noFill/>
          </p:spPr>
          <p:txBody>
            <a:bodyPr wrap="square" rtlCol="0">
              <a:spAutoFit/>
            </a:bodyPr>
            <a:lstStyle/>
            <a:p>
              <a:pPr>
                <a:lnSpc>
                  <a:spcPct val="130000"/>
                </a:lnSpc>
              </a:pPr>
              <a:r>
                <a:rPr lang="pt-BR" sz="1000" dirty="0">
                  <a:cs typeface="+mn-ea"/>
                  <a:sym typeface="+mn-lt"/>
                </a:rPr>
                <a:t>Lorem ipsum dolor sit amet, consectetur adipiscing elit. Aliquam tincidunt ante nec sem congue convallis. </a:t>
              </a:r>
              <a:endParaRPr lang="en-US" sz="1000" dirty="0">
                <a:cs typeface="+mn-ea"/>
                <a:sym typeface="+mn-lt"/>
              </a:endParaRPr>
            </a:p>
          </p:txBody>
        </p:sp>
        <p:sp>
          <p:nvSpPr>
            <p:cNvPr id="115" name="TextBox 114"/>
            <p:cNvSpPr txBox="1"/>
            <p:nvPr/>
          </p:nvSpPr>
          <p:spPr>
            <a:xfrm>
              <a:off x="36062" y="2627024"/>
              <a:ext cx="1083837" cy="769441"/>
            </a:xfrm>
            <a:prstGeom prst="rect">
              <a:avLst/>
            </a:prstGeom>
            <a:noFill/>
          </p:spPr>
          <p:txBody>
            <a:bodyPr wrap="none" rtlCol="0">
              <a:spAutoFit/>
            </a:bodyPr>
            <a:lstStyle/>
            <a:p>
              <a:r>
                <a:rPr lang="id-ID" sz="4400" b="1" dirty="0">
                  <a:solidFill>
                    <a:schemeClr val="accent2"/>
                  </a:solidFill>
                  <a:cs typeface="+mn-ea"/>
                  <a:sym typeface="+mn-lt"/>
                </a:rPr>
                <a:t>84%</a:t>
              </a:r>
            </a:p>
          </p:txBody>
        </p:sp>
      </p:grpSp>
      <p:grpSp>
        <p:nvGrpSpPr>
          <p:cNvPr id="75" name="组合 74">
            <a:extLst>
              <a:ext uri="{FF2B5EF4-FFF2-40B4-BE49-F238E27FC236}">
                <a16:creationId xmlns:a16="http://schemas.microsoft.com/office/drawing/2014/main" id="{0119DEE5-D7DD-4FEF-9D90-4C504A91C89E}"/>
              </a:ext>
            </a:extLst>
          </p:cNvPr>
          <p:cNvGrpSpPr/>
          <p:nvPr/>
        </p:nvGrpSpPr>
        <p:grpSpPr>
          <a:xfrm>
            <a:off x="2918188" y="338191"/>
            <a:ext cx="5975713" cy="584775"/>
            <a:chOff x="2918188" y="338191"/>
            <a:chExt cx="5975713" cy="584775"/>
          </a:xfrm>
        </p:grpSpPr>
        <p:sp>
          <p:nvSpPr>
            <p:cNvPr id="76" name="TextBox 18">
              <a:extLst>
                <a:ext uri="{FF2B5EF4-FFF2-40B4-BE49-F238E27FC236}">
                  <a16:creationId xmlns:a16="http://schemas.microsoft.com/office/drawing/2014/main" id="{11CDE94C-D091-456A-87F6-68DACECB907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77" name="椭圆 76">
              <a:extLst>
                <a:ext uri="{FF2B5EF4-FFF2-40B4-BE49-F238E27FC236}">
                  <a16:creationId xmlns:a16="http://schemas.microsoft.com/office/drawing/2014/main" id="{BD5F653D-54FF-498F-85CC-5651F57DF5F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椭圆 77">
              <a:extLst>
                <a:ext uri="{FF2B5EF4-FFF2-40B4-BE49-F238E27FC236}">
                  <a16:creationId xmlns:a16="http://schemas.microsoft.com/office/drawing/2014/main" id="{723A654A-2546-4B1D-95AB-D9D65435963A}"/>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椭圆 78">
              <a:extLst>
                <a:ext uri="{FF2B5EF4-FFF2-40B4-BE49-F238E27FC236}">
                  <a16:creationId xmlns:a16="http://schemas.microsoft.com/office/drawing/2014/main" id="{C867A8BB-F6E3-4FAA-9FA1-A4293820AB73}"/>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a:extLst>
                <a:ext uri="{FF2B5EF4-FFF2-40B4-BE49-F238E27FC236}">
                  <a16:creationId xmlns:a16="http://schemas.microsoft.com/office/drawing/2014/main" id="{6DB78C58-BEDB-473A-8DE9-F954B1D05C7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椭圆 83">
              <a:extLst>
                <a:ext uri="{FF2B5EF4-FFF2-40B4-BE49-F238E27FC236}">
                  <a16:creationId xmlns:a16="http://schemas.microsoft.com/office/drawing/2014/main" id="{20832EF6-074B-4A5F-979A-2AF282EA1A42}"/>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5" name="椭圆 84">
              <a:extLst>
                <a:ext uri="{FF2B5EF4-FFF2-40B4-BE49-F238E27FC236}">
                  <a16:creationId xmlns:a16="http://schemas.microsoft.com/office/drawing/2014/main" id="{891A5EC5-BEA6-4FBE-BC67-8D0EABA8ADF0}"/>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椭圆 85">
              <a:extLst>
                <a:ext uri="{FF2B5EF4-FFF2-40B4-BE49-F238E27FC236}">
                  <a16:creationId xmlns:a16="http://schemas.microsoft.com/office/drawing/2014/main" id="{4A841133-A5F2-4B52-A9C9-1D3DFE6171BC}"/>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7" name="椭圆 86">
              <a:extLst>
                <a:ext uri="{FF2B5EF4-FFF2-40B4-BE49-F238E27FC236}">
                  <a16:creationId xmlns:a16="http://schemas.microsoft.com/office/drawing/2014/main" id="{6B8C28AC-6608-42EB-B62B-1B3B773544D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D3761431-8000-4591-B1DD-E58FABF3E0BF}"/>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45C65E82-84F5-4EB3-A942-9D24EB92E88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234037794"/>
      </p:ext>
    </p:extLst>
  </p:cSld>
  <p:clrMapOvr>
    <a:masterClrMapping/>
  </p:clrMapOvr>
  <p:transition spd="slow" advClick="0" advTm="3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121"/>
                                        </p:tgtEl>
                                        <p:attrNameLst>
                                          <p:attrName>style.visibility</p:attrName>
                                        </p:attrNameLst>
                                      </p:cBhvr>
                                      <p:to>
                                        <p:strVal val="visible"/>
                                      </p:to>
                                    </p:set>
                                    <p:animEffect transition="in" filter="wipe(down)">
                                      <p:cBhvr>
                                        <p:cTn id="17" dur="500"/>
                                        <p:tgtEl>
                                          <p:spTgt spid="121"/>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116"/>
                                        </p:tgtEl>
                                        <p:attrNameLst>
                                          <p:attrName>style.visibility</p:attrName>
                                        </p:attrNameLst>
                                      </p:cBhvr>
                                      <p:to>
                                        <p:strVal val="visible"/>
                                      </p:to>
                                    </p:set>
                                    <p:anim calcmode="lin" valueType="num">
                                      <p:cBhvr>
                                        <p:cTn id="21" dur="500" fill="hold"/>
                                        <p:tgtEl>
                                          <p:spTgt spid="116"/>
                                        </p:tgtEl>
                                        <p:attrNameLst>
                                          <p:attrName>ppt_w</p:attrName>
                                        </p:attrNameLst>
                                      </p:cBhvr>
                                      <p:tavLst>
                                        <p:tav tm="0">
                                          <p:val>
                                            <p:fltVal val="0"/>
                                          </p:val>
                                        </p:tav>
                                        <p:tav tm="100000">
                                          <p:val>
                                            <p:strVal val="#ppt_w"/>
                                          </p:val>
                                        </p:tav>
                                      </p:tavLst>
                                    </p:anim>
                                    <p:anim calcmode="lin" valueType="num">
                                      <p:cBhvr>
                                        <p:cTn id="22" dur="500" fill="hold"/>
                                        <p:tgtEl>
                                          <p:spTgt spid="116"/>
                                        </p:tgtEl>
                                        <p:attrNameLst>
                                          <p:attrName>ppt_h</p:attrName>
                                        </p:attrNameLst>
                                      </p:cBhvr>
                                      <p:tavLst>
                                        <p:tav tm="0">
                                          <p:val>
                                            <p:fltVal val="0"/>
                                          </p:val>
                                        </p:tav>
                                        <p:tav tm="100000">
                                          <p:val>
                                            <p:strVal val="#ppt_h"/>
                                          </p:val>
                                        </p:tav>
                                      </p:tavLst>
                                    </p:anim>
                                    <p:animEffect transition="in" filter="fade">
                                      <p:cBhvr>
                                        <p:cTn id="23" dur="500"/>
                                        <p:tgtEl>
                                          <p:spTgt spid="116"/>
                                        </p:tgtEl>
                                      </p:cBhvr>
                                    </p:animEffect>
                                  </p:childTnLst>
                                </p:cTn>
                              </p:par>
                            </p:childTnLst>
                          </p:cTn>
                        </p:par>
                        <p:par>
                          <p:cTn id="24" fill="hold">
                            <p:stCondLst>
                              <p:cond delay="2000"/>
                            </p:stCondLst>
                            <p:childTnLst>
                              <p:par>
                                <p:cTn id="25" presetID="22" presetClass="entr" presetSubtype="4" fill="hold" nodeType="afterEffect">
                                  <p:stCondLst>
                                    <p:cond delay="0"/>
                                  </p:stCondLst>
                                  <p:childTnLst>
                                    <p:set>
                                      <p:cBhvr>
                                        <p:cTn id="26" dur="1" fill="hold">
                                          <p:stCondLst>
                                            <p:cond delay="0"/>
                                          </p:stCondLst>
                                        </p:cTn>
                                        <p:tgtEl>
                                          <p:spTgt spid="122"/>
                                        </p:tgtEl>
                                        <p:attrNameLst>
                                          <p:attrName>style.visibility</p:attrName>
                                        </p:attrNameLst>
                                      </p:cBhvr>
                                      <p:to>
                                        <p:strVal val="visible"/>
                                      </p:to>
                                    </p:set>
                                    <p:animEffect transition="in" filter="wipe(down)">
                                      <p:cBhvr>
                                        <p:cTn id="27" dur="500"/>
                                        <p:tgtEl>
                                          <p:spTgt spid="122"/>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117"/>
                                        </p:tgtEl>
                                        <p:attrNameLst>
                                          <p:attrName>style.visibility</p:attrName>
                                        </p:attrNameLst>
                                      </p:cBhvr>
                                      <p:to>
                                        <p:strVal val="visible"/>
                                      </p:to>
                                    </p:set>
                                    <p:anim calcmode="lin" valueType="num">
                                      <p:cBhvr>
                                        <p:cTn id="31" dur="500" fill="hold"/>
                                        <p:tgtEl>
                                          <p:spTgt spid="117"/>
                                        </p:tgtEl>
                                        <p:attrNameLst>
                                          <p:attrName>ppt_w</p:attrName>
                                        </p:attrNameLst>
                                      </p:cBhvr>
                                      <p:tavLst>
                                        <p:tav tm="0">
                                          <p:val>
                                            <p:fltVal val="0"/>
                                          </p:val>
                                        </p:tav>
                                        <p:tav tm="100000">
                                          <p:val>
                                            <p:strVal val="#ppt_w"/>
                                          </p:val>
                                        </p:tav>
                                      </p:tavLst>
                                    </p:anim>
                                    <p:anim calcmode="lin" valueType="num">
                                      <p:cBhvr>
                                        <p:cTn id="32" dur="500" fill="hold"/>
                                        <p:tgtEl>
                                          <p:spTgt spid="117"/>
                                        </p:tgtEl>
                                        <p:attrNameLst>
                                          <p:attrName>ppt_h</p:attrName>
                                        </p:attrNameLst>
                                      </p:cBhvr>
                                      <p:tavLst>
                                        <p:tav tm="0">
                                          <p:val>
                                            <p:fltVal val="0"/>
                                          </p:val>
                                        </p:tav>
                                        <p:tav tm="100000">
                                          <p:val>
                                            <p:strVal val="#ppt_h"/>
                                          </p:val>
                                        </p:tav>
                                      </p:tavLst>
                                    </p:anim>
                                    <p:animEffect transition="in" filter="fade">
                                      <p:cBhvr>
                                        <p:cTn id="33" dur="500"/>
                                        <p:tgtEl>
                                          <p:spTgt spid="117"/>
                                        </p:tgtEl>
                                      </p:cBhvr>
                                    </p:animEffect>
                                  </p:childTnLst>
                                </p:cTn>
                              </p:par>
                            </p:childTnLst>
                          </p:cTn>
                        </p:par>
                        <p:par>
                          <p:cTn id="34" fill="hold">
                            <p:stCondLst>
                              <p:cond delay="3000"/>
                            </p:stCondLst>
                            <p:childTnLst>
                              <p:par>
                                <p:cTn id="35" presetID="22" presetClass="entr" presetSubtype="4" fill="hold" nodeType="afterEffect">
                                  <p:stCondLst>
                                    <p:cond delay="0"/>
                                  </p:stCondLst>
                                  <p:childTnLst>
                                    <p:set>
                                      <p:cBhvr>
                                        <p:cTn id="36" dur="1" fill="hold">
                                          <p:stCondLst>
                                            <p:cond delay="0"/>
                                          </p:stCondLst>
                                        </p:cTn>
                                        <p:tgtEl>
                                          <p:spTgt spid="123"/>
                                        </p:tgtEl>
                                        <p:attrNameLst>
                                          <p:attrName>style.visibility</p:attrName>
                                        </p:attrNameLst>
                                      </p:cBhvr>
                                      <p:to>
                                        <p:strVal val="visible"/>
                                      </p:to>
                                    </p:set>
                                    <p:animEffect transition="in" filter="wipe(down)">
                                      <p:cBhvr>
                                        <p:cTn id="37" dur="500"/>
                                        <p:tgtEl>
                                          <p:spTgt spid="123"/>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118"/>
                                        </p:tgtEl>
                                        <p:attrNameLst>
                                          <p:attrName>style.visibility</p:attrName>
                                        </p:attrNameLst>
                                      </p:cBhvr>
                                      <p:to>
                                        <p:strVal val="visible"/>
                                      </p:to>
                                    </p:set>
                                    <p:anim calcmode="lin" valueType="num">
                                      <p:cBhvr>
                                        <p:cTn id="41" dur="500" fill="hold"/>
                                        <p:tgtEl>
                                          <p:spTgt spid="118"/>
                                        </p:tgtEl>
                                        <p:attrNameLst>
                                          <p:attrName>ppt_w</p:attrName>
                                        </p:attrNameLst>
                                      </p:cBhvr>
                                      <p:tavLst>
                                        <p:tav tm="0">
                                          <p:val>
                                            <p:fltVal val="0"/>
                                          </p:val>
                                        </p:tav>
                                        <p:tav tm="100000">
                                          <p:val>
                                            <p:strVal val="#ppt_w"/>
                                          </p:val>
                                        </p:tav>
                                      </p:tavLst>
                                    </p:anim>
                                    <p:anim calcmode="lin" valueType="num">
                                      <p:cBhvr>
                                        <p:cTn id="42" dur="500" fill="hold"/>
                                        <p:tgtEl>
                                          <p:spTgt spid="118"/>
                                        </p:tgtEl>
                                        <p:attrNameLst>
                                          <p:attrName>ppt_h</p:attrName>
                                        </p:attrNameLst>
                                      </p:cBhvr>
                                      <p:tavLst>
                                        <p:tav tm="0">
                                          <p:val>
                                            <p:fltVal val="0"/>
                                          </p:val>
                                        </p:tav>
                                        <p:tav tm="100000">
                                          <p:val>
                                            <p:strVal val="#ppt_h"/>
                                          </p:val>
                                        </p:tav>
                                      </p:tavLst>
                                    </p:anim>
                                    <p:animEffect transition="in" filter="fade">
                                      <p:cBhvr>
                                        <p:cTn id="43" dur="500"/>
                                        <p:tgtEl>
                                          <p:spTgt spid="118"/>
                                        </p:tgtEl>
                                      </p:cBhvr>
                                    </p:animEffect>
                                  </p:childTnLst>
                                </p:cTn>
                              </p:par>
                            </p:childTnLst>
                          </p:cTn>
                        </p:par>
                        <p:par>
                          <p:cTn id="44" fill="hold">
                            <p:stCondLst>
                              <p:cond delay="4000"/>
                            </p:stCondLst>
                            <p:childTnLst>
                              <p:par>
                                <p:cTn id="45" presetID="22" presetClass="entr" presetSubtype="4" fill="hold" nodeType="afterEffect">
                                  <p:stCondLst>
                                    <p:cond delay="0"/>
                                  </p:stCondLst>
                                  <p:childTnLst>
                                    <p:set>
                                      <p:cBhvr>
                                        <p:cTn id="46" dur="1" fill="hold">
                                          <p:stCondLst>
                                            <p:cond delay="0"/>
                                          </p:stCondLst>
                                        </p:cTn>
                                        <p:tgtEl>
                                          <p:spTgt spid="124"/>
                                        </p:tgtEl>
                                        <p:attrNameLst>
                                          <p:attrName>style.visibility</p:attrName>
                                        </p:attrNameLst>
                                      </p:cBhvr>
                                      <p:to>
                                        <p:strVal val="visible"/>
                                      </p:to>
                                    </p:set>
                                    <p:animEffect transition="in" filter="wipe(down)">
                                      <p:cBhvr>
                                        <p:cTn id="47" dur="500"/>
                                        <p:tgtEl>
                                          <p:spTgt spid="124"/>
                                        </p:tgtEl>
                                      </p:cBhvr>
                                    </p:animEffect>
                                  </p:childTnLst>
                                </p:cTn>
                              </p:par>
                            </p:childTnLst>
                          </p:cTn>
                        </p:par>
                        <p:par>
                          <p:cTn id="48" fill="hold">
                            <p:stCondLst>
                              <p:cond delay="4500"/>
                            </p:stCondLst>
                            <p:childTnLst>
                              <p:par>
                                <p:cTn id="49" presetID="53" presetClass="entr" presetSubtype="16" fill="hold" nodeType="afterEffect">
                                  <p:stCondLst>
                                    <p:cond delay="0"/>
                                  </p:stCondLst>
                                  <p:childTnLst>
                                    <p:set>
                                      <p:cBhvr>
                                        <p:cTn id="50" dur="1" fill="hold">
                                          <p:stCondLst>
                                            <p:cond delay="0"/>
                                          </p:stCondLst>
                                        </p:cTn>
                                        <p:tgtEl>
                                          <p:spTgt spid="119"/>
                                        </p:tgtEl>
                                        <p:attrNameLst>
                                          <p:attrName>style.visibility</p:attrName>
                                        </p:attrNameLst>
                                      </p:cBhvr>
                                      <p:to>
                                        <p:strVal val="visible"/>
                                      </p:to>
                                    </p:set>
                                    <p:anim calcmode="lin" valueType="num">
                                      <p:cBhvr>
                                        <p:cTn id="51" dur="500" fill="hold"/>
                                        <p:tgtEl>
                                          <p:spTgt spid="119"/>
                                        </p:tgtEl>
                                        <p:attrNameLst>
                                          <p:attrName>ppt_w</p:attrName>
                                        </p:attrNameLst>
                                      </p:cBhvr>
                                      <p:tavLst>
                                        <p:tav tm="0">
                                          <p:val>
                                            <p:fltVal val="0"/>
                                          </p:val>
                                        </p:tav>
                                        <p:tav tm="100000">
                                          <p:val>
                                            <p:strVal val="#ppt_w"/>
                                          </p:val>
                                        </p:tav>
                                      </p:tavLst>
                                    </p:anim>
                                    <p:anim calcmode="lin" valueType="num">
                                      <p:cBhvr>
                                        <p:cTn id="52" dur="500" fill="hold"/>
                                        <p:tgtEl>
                                          <p:spTgt spid="119"/>
                                        </p:tgtEl>
                                        <p:attrNameLst>
                                          <p:attrName>ppt_h</p:attrName>
                                        </p:attrNameLst>
                                      </p:cBhvr>
                                      <p:tavLst>
                                        <p:tav tm="0">
                                          <p:val>
                                            <p:fltVal val="0"/>
                                          </p:val>
                                        </p:tav>
                                        <p:tav tm="100000">
                                          <p:val>
                                            <p:strVal val="#ppt_h"/>
                                          </p:val>
                                        </p:tav>
                                      </p:tavLst>
                                    </p:anim>
                                    <p:animEffect transition="in" filter="fade">
                                      <p:cBhvr>
                                        <p:cTn id="53" dur="500"/>
                                        <p:tgtEl>
                                          <p:spTgt spid="119"/>
                                        </p:tgtEl>
                                      </p:cBhvr>
                                    </p:animEffect>
                                  </p:childTnLst>
                                </p:cTn>
                              </p:par>
                            </p:childTnLst>
                          </p:cTn>
                        </p:par>
                        <p:par>
                          <p:cTn id="54" fill="hold">
                            <p:stCondLst>
                              <p:cond delay="5000"/>
                            </p:stCondLst>
                            <p:childTnLst>
                              <p:par>
                                <p:cTn id="55" presetID="22" presetClass="entr" presetSubtype="4" fill="hold" nodeType="afterEffect">
                                  <p:stCondLst>
                                    <p:cond delay="0"/>
                                  </p:stCondLst>
                                  <p:childTnLst>
                                    <p:set>
                                      <p:cBhvr>
                                        <p:cTn id="56" dur="1" fill="hold">
                                          <p:stCondLst>
                                            <p:cond delay="0"/>
                                          </p:stCondLst>
                                        </p:cTn>
                                        <p:tgtEl>
                                          <p:spTgt spid="127"/>
                                        </p:tgtEl>
                                        <p:attrNameLst>
                                          <p:attrName>style.visibility</p:attrName>
                                        </p:attrNameLst>
                                      </p:cBhvr>
                                      <p:to>
                                        <p:strVal val="visible"/>
                                      </p:to>
                                    </p:set>
                                    <p:animEffect transition="in" filter="wipe(down)">
                                      <p:cBhvr>
                                        <p:cTn id="57" dur="500"/>
                                        <p:tgtEl>
                                          <p:spTgt spid="127"/>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120"/>
                                        </p:tgtEl>
                                        <p:attrNameLst>
                                          <p:attrName>style.visibility</p:attrName>
                                        </p:attrNameLst>
                                      </p:cBhvr>
                                      <p:to>
                                        <p:strVal val="visible"/>
                                      </p:to>
                                    </p:set>
                                    <p:anim calcmode="lin" valueType="num">
                                      <p:cBhvr>
                                        <p:cTn id="61" dur="500" fill="hold"/>
                                        <p:tgtEl>
                                          <p:spTgt spid="120"/>
                                        </p:tgtEl>
                                        <p:attrNameLst>
                                          <p:attrName>ppt_w</p:attrName>
                                        </p:attrNameLst>
                                      </p:cBhvr>
                                      <p:tavLst>
                                        <p:tav tm="0">
                                          <p:val>
                                            <p:fltVal val="0"/>
                                          </p:val>
                                        </p:tav>
                                        <p:tav tm="100000">
                                          <p:val>
                                            <p:strVal val="#ppt_w"/>
                                          </p:val>
                                        </p:tav>
                                      </p:tavLst>
                                    </p:anim>
                                    <p:anim calcmode="lin" valueType="num">
                                      <p:cBhvr>
                                        <p:cTn id="62" dur="500" fill="hold"/>
                                        <p:tgtEl>
                                          <p:spTgt spid="120"/>
                                        </p:tgtEl>
                                        <p:attrNameLst>
                                          <p:attrName>ppt_h</p:attrName>
                                        </p:attrNameLst>
                                      </p:cBhvr>
                                      <p:tavLst>
                                        <p:tav tm="0">
                                          <p:val>
                                            <p:fltVal val="0"/>
                                          </p:val>
                                        </p:tav>
                                        <p:tav tm="100000">
                                          <p:val>
                                            <p:strVal val="#ppt_h"/>
                                          </p:val>
                                        </p:tav>
                                      </p:tavLst>
                                    </p:anim>
                                    <p:animEffect transition="in" filter="fade">
                                      <p:cBhvr>
                                        <p:cTn id="63" dur="500"/>
                                        <p:tgtEl>
                                          <p:spTgt spid="120"/>
                                        </p:tgtEl>
                                      </p:cBhvr>
                                    </p:animEffect>
                                  </p:childTnLst>
                                </p:cTn>
                              </p:par>
                            </p:childTnLst>
                          </p:cTn>
                        </p:par>
                        <p:par>
                          <p:cTn id="64" fill="hold">
                            <p:stCondLst>
                              <p:cond delay="6000"/>
                            </p:stCondLst>
                            <p:childTnLst>
                              <p:par>
                                <p:cTn id="65" presetID="22" presetClass="entr" presetSubtype="4" fill="hold" nodeType="afterEffect">
                                  <p:stCondLst>
                                    <p:cond delay="0"/>
                                  </p:stCondLst>
                                  <p:childTnLst>
                                    <p:set>
                                      <p:cBhvr>
                                        <p:cTn id="66" dur="1" fill="hold">
                                          <p:stCondLst>
                                            <p:cond delay="0"/>
                                          </p:stCondLst>
                                        </p:cTn>
                                        <p:tgtEl>
                                          <p:spTgt spid="128"/>
                                        </p:tgtEl>
                                        <p:attrNameLst>
                                          <p:attrName>style.visibility</p:attrName>
                                        </p:attrNameLst>
                                      </p:cBhvr>
                                      <p:to>
                                        <p:strVal val="visible"/>
                                      </p:to>
                                    </p:set>
                                    <p:animEffect transition="in" filter="wipe(down)">
                                      <p:cBhvr>
                                        <p:cTn id="67"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871168" y="4490790"/>
            <a:ext cx="10470357" cy="1394040"/>
            <a:chOff x="-27767" y="2303624"/>
            <a:chExt cx="9910833" cy="764042"/>
          </a:xfrm>
        </p:grpSpPr>
        <p:sp>
          <p:nvSpPr>
            <p:cNvPr id="51" name="TextBox 50"/>
            <p:cNvSpPr txBox="1"/>
            <p:nvPr/>
          </p:nvSpPr>
          <p:spPr>
            <a:xfrm>
              <a:off x="-27767" y="2809261"/>
              <a:ext cx="9909706" cy="258405"/>
            </a:xfrm>
            <a:prstGeom prst="rect">
              <a:avLst/>
            </a:prstGeom>
            <a:noFill/>
          </p:spPr>
          <p:txBody>
            <a:bodyPr wrap="square" rtlCol="0">
              <a:spAutoFit/>
            </a:bodyPr>
            <a:lstStyle/>
            <a:p>
              <a:pPr algn="just">
                <a:lnSpc>
                  <a:spcPct val="130000"/>
                </a:lnSpc>
              </a:pPr>
              <a:r>
                <a:rPr lang="pt-BR" sz="1000" dirty="0">
                  <a:cs typeface="+mn-ea"/>
                  <a:sym typeface="+mn-l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1000" dirty="0">
                <a:cs typeface="+mn-ea"/>
                <a:sym typeface="+mn-lt"/>
              </a:endParaRPr>
            </a:p>
          </p:txBody>
        </p:sp>
        <p:sp>
          <p:nvSpPr>
            <p:cNvPr id="53" name="TextBox 52"/>
            <p:cNvSpPr txBox="1"/>
            <p:nvPr/>
          </p:nvSpPr>
          <p:spPr>
            <a:xfrm>
              <a:off x="-6117" y="2303624"/>
              <a:ext cx="1570751" cy="185554"/>
            </a:xfrm>
            <a:prstGeom prst="rect">
              <a:avLst/>
            </a:prstGeom>
            <a:noFill/>
          </p:spPr>
          <p:txBody>
            <a:bodyPr wrap="none" rtlCol="0">
              <a:spAutoFit/>
            </a:bodyPr>
            <a:lstStyle/>
            <a:p>
              <a:r>
                <a:rPr lang="id-ID" sz="1600" b="1" dirty="0">
                  <a:solidFill>
                    <a:schemeClr val="tx2"/>
                  </a:solidFill>
                  <a:cs typeface="+mn-ea"/>
                  <a:sym typeface="+mn-lt"/>
                </a:rPr>
                <a:t>Service Circles</a:t>
              </a:r>
            </a:p>
          </p:txBody>
        </p:sp>
        <p:sp>
          <p:nvSpPr>
            <p:cNvPr id="54" name="TextBox 53"/>
            <p:cNvSpPr txBox="1"/>
            <p:nvPr/>
          </p:nvSpPr>
          <p:spPr>
            <a:xfrm>
              <a:off x="1312356" y="2497033"/>
              <a:ext cx="8570710" cy="258405"/>
            </a:xfrm>
            <a:prstGeom prst="rect">
              <a:avLst/>
            </a:prstGeom>
            <a:noFill/>
          </p:spPr>
          <p:txBody>
            <a:bodyPr wrap="square" rtlCol="0">
              <a:spAutoFit/>
            </a:bodyPr>
            <a:lstStyle/>
            <a:p>
              <a:pPr algn="just">
                <a:lnSpc>
                  <a:spcPct val="130000"/>
                </a:lnSpc>
              </a:pPr>
              <a:r>
                <a:rPr lang="pt-BR" sz="1000" dirty="0">
                  <a:solidFill>
                    <a:schemeClr val="tx2"/>
                  </a:solidFill>
                  <a:cs typeface="+mn-ea"/>
                  <a:sym typeface="+mn-lt"/>
                </a:rPr>
                <a:t>Lorem ipsum dolor </a:t>
              </a:r>
              <a:r>
                <a:rPr lang="pt-BR" sz="1000" dirty="0">
                  <a:cs typeface="+mn-ea"/>
                  <a:sym typeface="+mn-lt"/>
                </a:rPr>
                <a:t>sit amet, consectetur adipiscing elit. Aliquam tincidunt ante nec sem Pellentesque vel mauris quis nisl ornare rutrum in id risus. Proin vehicula ut sem et tempus. Interdum et malesuada fames ac ante ipsum primis in faucibus.</a:t>
              </a:r>
              <a:endParaRPr lang="en-US" sz="1000" dirty="0">
                <a:cs typeface="+mn-ea"/>
                <a:sym typeface="+mn-lt"/>
              </a:endParaRPr>
            </a:p>
          </p:txBody>
        </p:sp>
        <p:sp>
          <p:nvSpPr>
            <p:cNvPr id="55" name="TextBox 54"/>
            <p:cNvSpPr txBox="1"/>
            <p:nvPr/>
          </p:nvSpPr>
          <p:spPr>
            <a:xfrm>
              <a:off x="-27767" y="2408813"/>
              <a:ext cx="1554534" cy="421713"/>
            </a:xfrm>
            <a:prstGeom prst="rect">
              <a:avLst/>
            </a:prstGeom>
            <a:noFill/>
          </p:spPr>
          <p:txBody>
            <a:bodyPr wrap="square" rtlCol="0">
              <a:spAutoFit/>
            </a:bodyPr>
            <a:lstStyle/>
            <a:p>
              <a:r>
                <a:rPr lang="id-ID" sz="4400" b="1" dirty="0">
                  <a:solidFill>
                    <a:schemeClr val="accent2"/>
                  </a:solidFill>
                  <a:cs typeface="+mn-ea"/>
                  <a:sym typeface="+mn-lt"/>
                </a:rPr>
                <a:t>45%</a:t>
              </a:r>
            </a:p>
          </p:txBody>
        </p:sp>
      </p:grpSp>
      <p:graphicFrame>
        <p:nvGraphicFramePr>
          <p:cNvPr id="10" name="Chart 1"/>
          <p:cNvGraphicFramePr>
            <a:graphicFrameLocks/>
          </p:cNvGraphicFramePr>
          <p:nvPr>
            <p:extLst>
              <p:ext uri="{D42A27DB-BD31-4B8C-83A1-F6EECF244321}">
                <p14:modId xmlns:p14="http://schemas.microsoft.com/office/powerpoint/2010/main" val="2391594941"/>
              </p:ext>
            </p:extLst>
          </p:nvPr>
        </p:nvGraphicFramePr>
        <p:xfrm>
          <a:off x="902400" y="1744444"/>
          <a:ext cx="2522246" cy="26335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
          <p:cNvGraphicFramePr>
            <a:graphicFrameLocks/>
          </p:cNvGraphicFramePr>
          <p:nvPr>
            <p:extLst>
              <p:ext uri="{D42A27DB-BD31-4B8C-83A1-F6EECF244321}">
                <p14:modId xmlns:p14="http://schemas.microsoft.com/office/powerpoint/2010/main" val="1023857439"/>
              </p:ext>
            </p:extLst>
          </p:nvPr>
        </p:nvGraphicFramePr>
        <p:xfrm>
          <a:off x="3490886" y="1757865"/>
          <a:ext cx="2522246" cy="263353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1"/>
          <p:cNvGraphicFramePr>
            <a:graphicFrameLocks/>
          </p:cNvGraphicFramePr>
          <p:nvPr>
            <p:extLst>
              <p:ext uri="{D42A27DB-BD31-4B8C-83A1-F6EECF244321}">
                <p14:modId xmlns:p14="http://schemas.microsoft.com/office/powerpoint/2010/main" val="1821413700"/>
              </p:ext>
            </p:extLst>
          </p:nvPr>
        </p:nvGraphicFramePr>
        <p:xfrm>
          <a:off x="6090253" y="1755487"/>
          <a:ext cx="2522246" cy="263353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1"/>
          <p:cNvGraphicFramePr>
            <a:graphicFrameLocks/>
          </p:cNvGraphicFramePr>
          <p:nvPr>
            <p:extLst>
              <p:ext uri="{D42A27DB-BD31-4B8C-83A1-F6EECF244321}">
                <p14:modId xmlns:p14="http://schemas.microsoft.com/office/powerpoint/2010/main" val="2342330003"/>
              </p:ext>
            </p:extLst>
          </p:nvPr>
        </p:nvGraphicFramePr>
        <p:xfrm>
          <a:off x="8678740" y="1768908"/>
          <a:ext cx="2522246" cy="2633536"/>
        </p:xfrm>
        <a:graphic>
          <a:graphicData uri="http://schemas.openxmlformats.org/drawingml/2006/chart">
            <c:chart xmlns:c="http://schemas.openxmlformats.org/drawingml/2006/chart" xmlns:r="http://schemas.openxmlformats.org/officeDocument/2006/relationships" r:id="rId6"/>
          </a:graphicData>
        </a:graphic>
      </p:graphicFrame>
      <p:grpSp>
        <p:nvGrpSpPr>
          <p:cNvPr id="16" name="组合 15">
            <a:extLst>
              <a:ext uri="{FF2B5EF4-FFF2-40B4-BE49-F238E27FC236}">
                <a16:creationId xmlns:a16="http://schemas.microsoft.com/office/drawing/2014/main" id="{60E08905-75D3-445A-B80C-02099D3C775D}"/>
              </a:ext>
            </a:extLst>
          </p:cNvPr>
          <p:cNvGrpSpPr/>
          <p:nvPr/>
        </p:nvGrpSpPr>
        <p:grpSpPr>
          <a:xfrm>
            <a:off x="2918188" y="338191"/>
            <a:ext cx="5975713" cy="584775"/>
            <a:chOff x="2918188" y="338191"/>
            <a:chExt cx="5975713" cy="584775"/>
          </a:xfrm>
        </p:grpSpPr>
        <p:sp>
          <p:nvSpPr>
            <p:cNvPr id="17" name="TextBox 18">
              <a:extLst>
                <a:ext uri="{FF2B5EF4-FFF2-40B4-BE49-F238E27FC236}">
                  <a16:creationId xmlns:a16="http://schemas.microsoft.com/office/drawing/2014/main" id="{FE478E10-0DAD-4091-B11F-3A33398BCDE6}"/>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22" name="椭圆 21">
              <a:extLst>
                <a:ext uri="{FF2B5EF4-FFF2-40B4-BE49-F238E27FC236}">
                  <a16:creationId xmlns:a16="http://schemas.microsoft.com/office/drawing/2014/main" id="{8B0B42CF-16F7-4D8B-A215-DCC0F9FA7872}"/>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椭圆 22">
              <a:extLst>
                <a:ext uri="{FF2B5EF4-FFF2-40B4-BE49-F238E27FC236}">
                  <a16:creationId xmlns:a16="http://schemas.microsoft.com/office/drawing/2014/main" id="{C28DC68F-F640-4BBF-AD6C-7E3A83D182E5}"/>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23">
              <a:extLst>
                <a:ext uri="{FF2B5EF4-FFF2-40B4-BE49-F238E27FC236}">
                  <a16:creationId xmlns:a16="http://schemas.microsoft.com/office/drawing/2014/main" id="{7FA62ADE-1E9C-411A-A7E0-389DFC65DC3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椭圆 24">
              <a:extLst>
                <a:ext uri="{FF2B5EF4-FFF2-40B4-BE49-F238E27FC236}">
                  <a16:creationId xmlns:a16="http://schemas.microsoft.com/office/drawing/2014/main" id="{1CFB691B-15CC-438B-9674-04376290A57C}"/>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椭圆 25">
              <a:extLst>
                <a:ext uri="{FF2B5EF4-FFF2-40B4-BE49-F238E27FC236}">
                  <a16:creationId xmlns:a16="http://schemas.microsoft.com/office/drawing/2014/main" id="{E0EAA10F-1805-42E4-81C5-3F179597BABC}"/>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椭圆 26">
              <a:extLst>
                <a:ext uri="{FF2B5EF4-FFF2-40B4-BE49-F238E27FC236}">
                  <a16:creationId xmlns:a16="http://schemas.microsoft.com/office/drawing/2014/main" id="{126A28C5-15AD-4DF3-AC72-144B4A62581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椭圆 27">
              <a:extLst>
                <a:ext uri="{FF2B5EF4-FFF2-40B4-BE49-F238E27FC236}">
                  <a16:creationId xmlns:a16="http://schemas.microsoft.com/office/drawing/2014/main" id="{E18FE8BC-67BA-44C6-9EB8-E7A8E57E21AD}"/>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椭圆 28">
              <a:extLst>
                <a:ext uri="{FF2B5EF4-FFF2-40B4-BE49-F238E27FC236}">
                  <a16:creationId xmlns:a16="http://schemas.microsoft.com/office/drawing/2014/main" id="{D4A458CD-2EC3-43ED-812F-3351812FC53E}"/>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a:extLst>
                <a:ext uri="{FF2B5EF4-FFF2-40B4-BE49-F238E27FC236}">
                  <a16:creationId xmlns:a16="http://schemas.microsoft.com/office/drawing/2014/main" id="{ABD68184-C069-4A04-9A4E-53D24F37AFD9}"/>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a:extLst>
                <a:ext uri="{FF2B5EF4-FFF2-40B4-BE49-F238E27FC236}">
                  <a16:creationId xmlns:a16="http://schemas.microsoft.com/office/drawing/2014/main" id="{A2D7D298-E2B2-4709-AE66-32256055B5BD}"/>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644707539"/>
      </p:ext>
    </p:extLst>
  </p:cSld>
  <p:clrMapOvr>
    <a:masterClrMapping/>
  </p:clrMapOvr>
  <p:transition spd="slow" advClick="0" advTm="4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Graphic spid="13" grpId="0">
        <p:bldAsOne/>
      </p:bldGraphic>
      <p:bldGraphic spid="14" grpId="0">
        <p:bldAsOne/>
      </p:bldGraphic>
      <p:bldGraphic spid="15"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9" name="Group 68"/>
          <p:cNvGrpSpPr/>
          <p:nvPr/>
        </p:nvGrpSpPr>
        <p:grpSpPr>
          <a:xfrm>
            <a:off x="9090030" y="2434894"/>
            <a:ext cx="1374737" cy="1587231"/>
            <a:chOff x="9090030" y="2434894"/>
            <a:chExt cx="1374737" cy="1587231"/>
          </a:xfrm>
          <a:solidFill>
            <a:schemeClr val="accent1"/>
          </a:solidFill>
        </p:grpSpPr>
        <p:sp>
          <p:nvSpPr>
            <p:cNvPr id="3" name="Freeform 2"/>
            <p:cNvSpPr>
              <a:spLocks/>
            </p:cNvSpPr>
            <p:nvPr/>
          </p:nvSpPr>
          <p:spPr bwMode="auto">
            <a:xfrm flipH="1">
              <a:off x="9090030" y="2434894"/>
              <a:ext cx="1374737" cy="245535"/>
            </a:xfrm>
            <a:custGeom>
              <a:avLst/>
              <a:gdLst>
                <a:gd name="T0" fmla="*/ 890 w 896"/>
                <a:gd name="T1" fmla="*/ 32 h 160"/>
                <a:gd name="T2" fmla="*/ 840 w 896"/>
                <a:gd name="T3" fmla="*/ 0 h 160"/>
                <a:gd name="T4" fmla="*/ 791 w 896"/>
                <a:gd name="T5" fmla="*/ 32 h 160"/>
                <a:gd name="T6" fmla="*/ 741 w 896"/>
                <a:gd name="T7" fmla="*/ 0 h 160"/>
                <a:gd name="T8" fmla="*/ 692 w 896"/>
                <a:gd name="T9" fmla="*/ 32 h 160"/>
                <a:gd name="T10" fmla="*/ 642 w 896"/>
                <a:gd name="T11" fmla="*/ 0 h 160"/>
                <a:gd name="T12" fmla="*/ 593 w 896"/>
                <a:gd name="T13" fmla="*/ 32 h 160"/>
                <a:gd name="T14" fmla="*/ 544 w 896"/>
                <a:gd name="T15" fmla="*/ 0 h 160"/>
                <a:gd name="T16" fmla="*/ 494 w 896"/>
                <a:gd name="T17" fmla="*/ 32 h 160"/>
                <a:gd name="T18" fmla="*/ 445 w 896"/>
                <a:gd name="T19" fmla="*/ 0 h 160"/>
                <a:gd name="T20" fmla="*/ 395 w 896"/>
                <a:gd name="T21" fmla="*/ 32 h 160"/>
                <a:gd name="T22" fmla="*/ 346 w 896"/>
                <a:gd name="T23" fmla="*/ 0 h 160"/>
                <a:gd name="T24" fmla="*/ 296 w 896"/>
                <a:gd name="T25" fmla="*/ 32 h 160"/>
                <a:gd name="T26" fmla="*/ 247 w 896"/>
                <a:gd name="T27" fmla="*/ 0 h 160"/>
                <a:gd name="T28" fmla="*/ 197 w 896"/>
                <a:gd name="T29" fmla="*/ 32 h 160"/>
                <a:gd name="T30" fmla="*/ 148 w 896"/>
                <a:gd name="T31" fmla="*/ 0 h 160"/>
                <a:gd name="T32" fmla="*/ 98 w 896"/>
                <a:gd name="T33" fmla="*/ 32 h 160"/>
                <a:gd name="T34" fmla="*/ 49 w 896"/>
                <a:gd name="T35" fmla="*/ 0 h 160"/>
                <a:gd name="T36" fmla="*/ 0 w 896"/>
                <a:gd name="T37" fmla="*/ 32 h 160"/>
                <a:gd name="T38" fmla="*/ 0 w 896"/>
                <a:gd name="T39" fmla="*/ 160 h 160"/>
                <a:gd name="T40" fmla="*/ 896 w 896"/>
                <a:gd name="T41" fmla="*/ 160 h 160"/>
                <a:gd name="T42" fmla="*/ 896 w 896"/>
                <a:gd name="T43" fmla="*/ 32 h 160"/>
                <a:gd name="T44" fmla="*/ 890 w 896"/>
                <a:gd name="T45" fmla="*/ 3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6" h="160">
                  <a:moveTo>
                    <a:pt x="890" y="32"/>
                  </a:moveTo>
                  <a:cubicBezTo>
                    <a:pt x="869" y="32"/>
                    <a:pt x="850" y="19"/>
                    <a:pt x="840" y="0"/>
                  </a:cubicBezTo>
                  <a:cubicBezTo>
                    <a:pt x="830" y="19"/>
                    <a:pt x="812" y="32"/>
                    <a:pt x="791" y="32"/>
                  </a:cubicBezTo>
                  <a:cubicBezTo>
                    <a:pt x="770" y="32"/>
                    <a:pt x="752" y="19"/>
                    <a:pt x="741" y="0"/>
                  </a:cubicBezTo>
                  <a:cubicBezTo>
                    <a:pt x="731" y="19"/>
                    <a:pt x="713" y="32"/>
                    <a:pt x="692" y="32"/>
                  </a:cubicBezTo>
                  <a:cubicBezTo>
                    <a:pt x="671" y="32"/>
                    <a:pt x="653" y="19"/>
                    <a:pt x="642" y="0"/>
                  </a:cubicBezTo>
                  <a:cubicBezTo>
                    <a:pt x="632" y="19"/>
                    <a:pt x="614" y="32"/>
                    <a:pt x="593" y="32"/>
                  </a:cubicBezTo>
                  <a:cubicBezTo>
                    <a:pt x="572" y="32"/>
                    <a:pt x="554" y="19"/>
                    <a:pt x="544" y="0"/>
                  </a:cubicBezTo>
                  <a:cubicBezTo>
                    <a:pt x="533" y="19"/>
                    <a:pt x="515" y="32"/>
                    <a:pt x="494" y="32"/>
                  </a:cubicBezTo>
                  <a:cubicBezTo>
                    <a:pt x="473" y="32"/>
                    <a:pt x="455" y="19"/>
                    <a:pt x="445" y="0"/>
                  </a:cubicBezTo>
                  <a:cubicBezTo>
                    <a:pt x="434" y="19"/>
                    <a:pt x="416" y="32"/>
                    <a:pt x="395" y="32"/>
                  </a:cubicBezTo>
                  <a:cubicBezTo>
                    <a:pt x="374" y="32"/>
                    <a:pt x="356" y="19"/>
                    <a:pt x="346" y="0"/>
                  </a:cubicBezTo>
                  <a:cubicBezTo>
                    <a:pt x="336" y="19"/>
                    <a:pt x="317" y="32"/>
                    <a:pt x="296" y="32"/>
                  </a:cubicBezTo>
                  <a:cubicBezTo>
                    <a:pt x="275" y="32"/>
                    <a:pt x="257" y="19"/>
                    <a:pt x="247" y="0"/>
                  </a:cubicBezTo>
                  <a:cubicBezTo>
                    <a:pt x="237" y="19"/>
                    <a:pt x="218" y="32"/>
                    <a:pt x="197" y="32"/>
                  </a:cubicBezTo>
                  <a:cubicBezTo>
                    <a:pt x="176" y="32"/>
                    <a:pt x="158" y="19"/>
                    <a:pt x="148" y="0"/>
                  </a:cubicBezTo>
                  <a:cubicBezTo>
                    <a:pt x="138" y="19"/>
                    <a:pt x="119" y="32"/>
                    <a:pt x="98" y="32"/>
                  </a:cubicBezTo>
                  <a:cubicBezTo>
                    <a:pt x="78" y="32"/>
                    <a:pt x="59" y="19"/>
                    <a:pt x="49" y="0"/>
                  </a:cubicBezTo>
                  <a:cubicBezTo>
                    <a:pt x="39" y="19"/>
                    <a:pt x="21" y="32"/>
                    <a:pt x="0" y="32"/>
                  </a:cubicBezTo>
                  <a:cubicBezTo>
                    <a:pt x="0" y="160"/>
                    <a:pt x="0" y="160"/>
                    <a:pt x="0" y="160"/>
                  </a:cubicBezTo>
                  <a:cubicBezTo>
                    <a:pt x="896" y="160"/>
                    <a:pt x="896" y="160"/>
                    <a:pt x="896" y="160"/>
                  </a:cubicBezTo>
                  <a:cubicBezTo>
                    <a:pt x="896" y="32"/>
                    <a:pt x="896" y="32"/>
                    <a:pt x="896" y="32"/>
                  </a:cubicBezTo>
                  <a:cubicBezTo>
                    <a:pt x="894" y="32"/>
                    <a:pt x="892" y="32"/>
                    <a:pt x="890" y="32"/>
                  </a:cubicBez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 name="Freeform 3"/>
            <p:cNvSpPr>
              <a:spLocks/>
            </p:cNvSpPr>
            <p:nvPr/>
          </p:nvSpPr>
          <p:spPr bwMode="auto">
            <a:xfrm flipH="1">
              <a:off x="9090030" y="2583899"/>
              <a:ext cx="1374737" cy="1438226"/>
            </a:xfrm>
            <a:custGeom>
              <a:avLst/>
              <a:gdLst>
                <a:gd name="T0" fmla="*/ 896 w 896"/>
                <a:gd name="T1" fmla="*/ 868 h 938"/>
                <a:gd name="T2" fmla="*/ 830 w 896"/>
                <a:gd name="T3" fmla="*/ 938 h 938"/>
                <a:gd name="T4" fmla="*/ 67 w 896"/>
                <a:gd name="T5" fmla="*/ 938 h 938"/>
                <a:gd name="T6" fmla="*/ 0 w 896"/>
                <a:gd name="T7" fmla="*/ 868 h 938"/>
                <a:gd name="T8" fmla="*/ 0 w 896"/>
                <a:gd name="T9" fmla="*/ 69 h 938"/>
                <a:gd name="T10" fmla="*/ 67 w 896"/>
                <a:gd name="T11" fmla="*/ 0 h 938"/>
                <a:gd name="T12" fmla="*/ 830 w 896"/>
                <a:gd name="T13" fmla="*/ 0 h 938"/>
                <a:gd name="T14" fmla="*/ 896 w 896"/>
                <a:gd name="T15" fmla="*/ 69 h 938"/>
                <a:gd name="T16" fmla="*/ 896 w 896"/>
                <a:gd name="T17" fmla="*/ 868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6" h="938">
                  <a:moveTo>
                    <a:pt x="896" y="868"/>
                  </a:moveTo>
                  <a:cubicBezTo>
                    <a:pt x="896" y="906"/>
                    <a:pt x="866" y="938"/>
                    <a:pt x="830" y="938"/>
                  </a:cubicBezTo>
                  <a:cubicBezTo>
                    <a:pt x="67" y="938"/>
                    <a:pt x="67" y="938"/>
                    <a:pt x="67" y="938"/>
                  </a:cubicBezTo>
                  <a:cubicBezTo>
                    <a:pt x="30" y="938"/>
                    <a:pt x="0" y="906"/>
                    <a:pt x="0" y="868"/>
                  </a:cubicBezTo>
                  <a:cubicBezTo>
                    <a:pt x="0" y="69"/>
                    <a:pt x="0" y="69"/>
                    <a:pt x="0" y="69"/>
                  </a:cubicBezTo>
                  <a:cubicBezTo>
                    <a:pt x="0" y="31"/>
                    <a:pt x="30" y="0"/>
                    <a:pt x="67" y="0"/>
                  </a:cubicBezTo>
                  <a:cubicBezTo>
                    <a:pt x="830" y="0"/>
                    <a:pt x="830" y="0"/>
                    <a:pt x="830" y="0"/>
                  </a:cubicBezTo>
                  <a:cubicBezTo>
                    <a:pt x="866" y="0"/>
                    <a:pt x="896" y="31"/>
                    <a:pt x="896" y="69"/>
                  </a:cubicBezTo>
                  <a:lnTo>
                    <a:pt x="896" y="868"/>
                  </a:ln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dirty="0">
                <a:cs typeface="+mn-ea"/>
                <a:sym typeface="+mn-lt"/>
              </a:endParaRPr>
            </a:p>
          </p:txBody>
        </p:sp>
      </p:grpSp>
      <p:grpSp>
        <p:nvGrpSpPr>
          <p:cNvPr id="68" name="Group 67"/>
          <p:cNvGrpSpPr/>
          <p:nvPr/>
        </p:nvGrpSpPr>
        <p:grpSpPr>
          <a:xfrm>
            <a:off x="8819878" y="2022214"/>
            <a:ext cx="1915044" cy="2049149"/>
            <a:chOff x="8819878" y="2022214"/>
            <a:chExt cx="1915044" cy="2049149"/>
          </a:xfrm>
        </p:grpSpPr>
        <p:grpSp>
          <p:nvGrpSpPr>
            <p:cNvPr id="5" name="Group 4"/>
            <p:cNvGrpSpPr/>
            <p:nvPr/>
          </p:nvGrpSpPr>
          <p:grpSpPr>
            <a:xfrm flipH="1">
              <a:off x="8819878" y="2022214"/>
              <a:ext cx="1915044" cy="2049149"/>
              <a:chOff x="815878" y="1279659"/>
              <a:chExt cx="1436283" cy="1536862"/>
            </a:xfrm>
            <a:solidFill>
              <a:schemeClr val="bg1">
                <a:lumMod val="50000"/>
              </a:schemeClr>
            </a:solidFill>
          </p:grpSpPr>
          <p:sp>
            <p:nvSpPr>
              <p:cNvPr id="7" name="Freeform 6"/>
              <p:cNvSpPr>
                <a:spLocks/>
              </p:cNvSpPr>
              <p:nvPr/>
            </p:nvSpPr>
            <p:spPr bwMode="auto">
              <a:xfrm>
                <a:off x="815878" y="1279659"/>
                <a:ext cx="1436283" cy="1536862"/>
              </a:xfrm>
              <a:custGeom>
                <a:avLst/>
                <a:gdLst>
                  <a:gd name="T0" fmla="*/ 224 w 1248"/>
                  <a:gd name="T1" fmla="*/ 1336 h 1336"/>
                  <a:gd name="T2" fmla="*/ 168 w 1248"/>
                  <a:gd name="T3" fmla="*/ 1309 h 1336"/>
                  <a:gd name="T4" fmla="*/ 145 w 1248"/>
                  <a:gd name="T5" fmla="*/ 1246 h 1336"/>
                  <a:gd name="T6" fmla="*/ 145 w 1248"/>
                  <a:gd name="T7" fmla="*/ 90 h 1336"/>
                  <a:gd name="T8" fmla="*/ 127 w 1248"/>
                  <a:gd name="T9" fmla="*/ 40 h 1336"/>
                  <a:gd name="T10" fmla="*/ 86 w 1248"/>
                  <a:gd name="T11" fmla="*/ 21 h 1336"/>
                  <a:gd name="T12" fmla="*/ 38 w 1248"/>
                  <a:gd name="T13" fmla="*/ 40 h 1336"/>
                  <a:gd name="T14" fmla="*/ 20 w 1248"/>
                  <a:gd name="T15" fmla="*/ 91 h 1336"/>
                  <a:gd name="T16" fmla="*/ 0 w 1248"/>
                  <a:gd name="T17" fmla="*/ 91 h 1336"/>
                  <a:gd name="T18" fmla="*/ 23 w 1248"/>
                  <a:gd name="T19" fmla="*/ 27 h 1336"/>
                  <a:gd name="T20" fmla="*/ 79 w 1248"/>
                  <a:gd name="T21" fmla="*/ 1 h 1336"/>
                  <a:gd name="T22" fmla="*/ 143 w 1248"/>
                  <a:gd name="T23" fmla="*/ 27 h 1336"/>
                  <a:gd name="T24" fmla="*/ 165 w 1248"/>
                  <a:gd name="T25" fmla="*/ 91 h 1336"/>
                  <a:gd name="T26" fmla="*/ 165 w 1248"/>
                  <a:gd name="T27" fmla="*/ 91 h 1336"/>
                  <a:gd name="T28" fmla="*/ 165 w 1248"/>
                  <a:gd name="T29" fmla="*/ 91 h 1336"/>
                  <a:gd name="T30" fmla="*/ 183 w 1248"/>
                  <a:gd name="T31" fmla="*/ 1296 h 1336"/>
                  <a:gd name="T32" fmla="*/ 224 w 1248"/>
                  <a:gd name="T33" fmla="*/ 1316 h 1336"/>
                  <a:gd name="T34" fmla="*/ 1024 w 1248"/>
                  <a:gd name="T35" fmla="*/ 1316 h 1336"/>
                  <a:gd name="T36" fmla="*/ 1065 w 1248"/>
                  <a:gd name="T37" fmla="*/ 1296 h 1336"/>
                  <a:gd name="T38" fmla="*/ 1083 w 1248"/>
                  <a:gd name="T39" fmla="*/ 1246 h 1336"/>
                  <a:gd name="T40" fmla="*/ 1083 w 1248"/>
                  <a:gd name="T41" fmla="*/ 91 h 1336"/>
                  <a:gd name="T42" fmla="*/ 1106 w 1248"/>
                  <a:gd name="T43" fmla="*/ 27 h 1336"/>
                  <a:gd name="T44" fmla="*/ 1162 w 1248"/>
                  <a:gd name="T45" fmla="*/ 1 h 1336"/>
                  <a:gd name="T46" fmla="*/ 1169 w 1248"/>
                  <a:gd name="T47" fmla="*/ 1 h 1336"/>
                  <a:gd name="T48" fmla="*/ 1225 w 1248"/>
                  <a:gd name="T49" fmla="*/ 27 h 1336"/>
                  <a:gd name="T50" fmla="*/ 1248 w 1248"/>
                  <a:gd name="T51" fmla="*/ 91 h 1336"/>
                  <a:gd name="T52" fmla="*/ 1228 w 1248"/>
                  <a:gd name="T53" fmla="*/ 91 h 1336"/>
                  <a:gd name="T54" fmla="*/ 1210 w 1248"/>
                  <a:gd name="T55" fmla="*/ 40 h 1336"/>
                  <a:gd name="T56" fmla="*/ 1169 w 1248"/>
                  <a:gd name="T57" fmla="*/ 21 h 1336"/>
                  <a:gd name="T58" fmla="*/ 1121 w 1248"/>
                  <a:gd name="T59" fmla="*/ 40 h 1336"/>
                  <a:gd name="T60" fmla="*/ 1103 w 1248"/>
                  <a:gd name="T61" fmla="*/ 90 h 1336"/>
                  <a:gd name="T62" fmla="*/ 1103 w 1248"/>
                  <a:gd name="T63" fmla="*/ 90 h 1336"/>
                  <a:gd name="T64" fmla="*/ 1081 w 1248"/>
                  <a:gd name="T65" fmla="*/ 1309 h 1336"/>
                  <a:gd name="T66" fmla="*/ 1024 w 1248"/>
                  <a:gd name="T67" fmla="*/ 1336 h 1336"/>
                  <a:gd name="T68" fmla="*/ 1024 w 1248"/>
                  <a:gd name="T6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8" h="1336">
                    <a:moveTo>
                      <a:pt x="1024" y="1336"/>
                    </a:moveTo>
                    <a:cubicBezTo>
                      <a:pt x="224" y="1336"/>
                      <a:pt x="224" y="1336"/>
                      <a:pt x="224" y="1336"/>
                    </a:cubicBezTo>
                    <a:cubicBezTo>
                      <a:pt x="202" y="1336"/>
                      <a:pt x="182" y="1326"/>
                      <a:pt x="168" y="1309"/>
                    </a:cubicBezTo>
                    <a:cubicBezTo>
                      <a:pt x="168" y="1309"/>
                      <a:pt x="168" y="1309"/>
                      <a:pt x="168" y="1309"/>
                    </a:cubicBezTo>
                    <a:cubicBezTo>
                      <a:pt x="154" y="1293"/>
                      <a:pt x="145" y="1271"/>
                      <a:pt x="145" y="1246"/>
                    </a:cubicBezTo>
                    <a:cubicBezTo>
                      <a:pt x="145" y="1246"/>
                      <a:pt x="145" y="1246"/>
                      <a:pt x="145" y="1246"/>
                    </a:cubicBezTo>
                    <a:cubicBezTo>
                      <a:pt x="145" y="91"/>
                      <a:pt x="145" y="91"/>
                      <a:pt x="145" y="91"/>
                    </a:cubicBezTo>
                    <a:cubicBezTo>
                      <a:pt x="145" y="90"/>
                      <a:pt x="145" y="90"/>
                      <a:pt x="145" y="90"/>
                    </a:cubicBezTo>
                    <a:cubicBezTo>
                      <a:pt x="145" y="71"/>
                      <a:pt x="138" y="53"/>
                      <a:pt x="127" y="40"/>
                    </a:cubicBezTo>
                    <a:cubicBezTo>
                      <a:pt x="127" y="40"/>
                      <a:pt x="127" y="40"/>
                      <a:pt x="127" y="40"/>
                    </a:cubicBezTo>
                    <a:cubicBezTo>
                      <a:pt x="116" y="28"/>
                      <a:pt x="102" y="21"/>
                      <a:pt x="86" y="21"/>
                    </a:cubicBezTo>
                    <a:cubicBezTo>
                      <a:pt x="86" y="21"/>
                      <a:pt x="86" y="21"/>
                      <a:pt x="86" y="21"/>
                    </a:cubicBezTo>
                    <a:cubicBezTo>
                      <a:pt x="79" y="21"/>
                      <a:pt x="79" y="21"/>
                      <a:pt x="79" y="21"/>
                    </a:cubicBezTo>
                    <a:cubicBezTo>
                      <a:pt x="64" y="21"/>
                      <a:pt x="49" y="28"/>
                      <a:pt x="38" y="40"/>
                    </a:cubicBezTo>
                    <a:cubicBezTo>
                      <a:pt x="38" y="40"/>
                      <a:pt x="38" y="40"/>
                      <a:pt x="38" y="40"/>
                    </a:cubicBezTo>
                    <a:cubicBezTo>
                      <a:pt x="27" y="53"/>
                      <a:pt x="20" y="71"/>
                      <a:pt x="20" y="91"/>
                    </a:cubicBezTo>
                    <a:cubicBezTo>
                      <a:pt x="20" y="91"/>
                      <a:pt x="20" y="91"/>
                      <a:pt x="20" y="91"/>
                    </a:cubicBezTo>
                    <a:cubicBezTo>
                      <a:pt x="0" y="91"/>
                      <a:pt x="0" y="91"/>
                      <a:pt x="0" y="91"/>
                    </a:cubicBezTo>
                    <a:cubicBezTo>
                      <a:pt x="0" y="66"/>
                      <a:pt x="9" y="44"/>
                      <a:pt x="23" y="27"/>
                    </a:cubicBezTo>
                    <a:cubicBezTo>
                      <a:pt x="23" y="27"/>
                      <a:pt x="23" y="27"/>
                      <a:pt x="23" y="27"/>
                    </a:cubicBezTo>
                    <a:cubicBezTo>
                      <a:pt x="37" y="11"/>
                      <a:pt x="57" y="0"/>
                      <a:pt x="79" y="1"/>
                    </a:cubicBezTo>
                    <a:cubicBezTo>
                      <a:pt x="79" y="1"/>
                      <a:pt x="79" y="1"/>
                      <a:pt x="79" y="1"/>
                    </a:cubicBezTo>
                    <a:cubicBezTo>
                      <a:pt x="86" y="1"/>
                      <a:pt x="86" y="1"/>
                      <a:pt x="86" y="1"/>
                    </a:cubicBezTo>
                    <a:cubicBezTo>
                      <a:pt x="108" y="0"/>
                      <a:pt x="128" y="11"/>
                      <a:pt x="143" y="27"/>
                    </a:cubicBezTo>
                    <a:cubicBezTo>
                      <a:pt x="143" y="27"/>
                      <a:pt x="143" y="27"/>
                      <a:pt x="143" y="27"/>
                    </a:cubicBezTo>
                    <a:cubicBezTo>
                      <a:pt x="157" y="44"/>
                      <a:pt x="165" y="66"/>
                      <a:pt x="165" y="91"/>
                    </a:cubicBezTo>
                    <a:cubicBezTo>
                      <a:pt x="165" y="91"/>
                      <a:pt x="165" y="91"/>
                      <a:pt x="165" y="91"/>
                    </a:cubicBezTo>
                    <a:cubicBezTo>
                      <a:pt x="165" y="91"/>
                      <a:pt x="165" y="91"/>
                      <a:pt x="165" y="91"/>
                    </a:cubicBezTo>
                    <a:cubicBezTo>
                      <a:pt x="165" y="91"/>
                      <a:pt x="165" y="91"/>
                      <a:pt x="165" y="91"/>
                    </a:cubicBezTo>
                    <a:cubicBezTo>
                      <a:pt x="165" y="91"/>
                      <a:pt x="165" y="91"/>
                      <a:pt x="165" y="91"/>
                    </a:cubicBezTo>
                    <a:cubicBezTo>
                      <a:pt x="165" y="1246"/>
                      <a:pt x="165" y="1246"/>
                      <a:pt x="165" y="1246"/>
                    </a:cubicBezTo>
                    <a:cubicBezTo>
                      <a:pt x="165" y="1266"/>
                      <a:pt x="172" y="1284"/>
                      <a:pt x="183" y="1296"/>
                    </a:cubicBezTo>
                    <a:cubicBezTo>
                      <a:pt x="183" y="1296"/>
                      <a:pt x="183" y="1296"/>
                      <a:pt x="183" y="1296"/>
                    </a:cubicBezTo>
                    <a:cubicBezTo>
                      <a:pt x="194" y="1309"/>
                      <a:pt x="208" y="1316"/>
                      <a:pt x="224" y="1316"/>
                    </a:cubicBezTo>
                    <a:cubicBezTo>
                      <a:pt x="224" y="1316"/>
                      <a:pt x="224" y="1316"/>
                      <a:pt x="224" y="1316"/>
                    </a:cubicBezTo>
                    <a:cubicBezTo>
                      <a:pt x="1024" y="1316"/>
                      <a:pt x="1024" y="1316"/>
                      <a:pt x="1024" y="1316"/>
                    </a:cubicBezTo>
                    <a:cubicBezTo>
                      <a:pt x="1040" y="1316"/>
                      <a:pt x="1055" y="1309"/>
                      <a:pt x="1065" y="1296"/>
                    </a:cubicBezTo>
                    <a:cubicBezTo>
                      <a:pt x="1065" y="1296"/>
                      <a:pt x="1065" y="1296"/>
                      <a:pt x="1065" y="1296"/>
                    </a:cubicBezTo>
                    <a:cubicBezTo>
                      <a:pt x="1076" y="1284"/>
                      <a:pt x="1083" y="1266"/>
                      <a:pt x="1083" y="1246"/>
                    </a:cubicBezTo>
                    <a:cubicBezTo>
                      <a:pt x="1083" y="1246"/>
                      <a:pt x="1083" y="1246"/>
                      <a:pt x="1083" y="1246"/>
                    </a:cubicBezTo>
                    <a:cubicBezTo>
                      <a:pt x="1083" y="92"/>
                      <a:pt x="1083" y="92"/>
                      <a:pt x="1083" y="92"/>
                    </a:cubicBezTo>
                    <a:cubicBezTo>
                      <a:pt x="1083" y="91"/>
                      <a:pt x="1083" y="91"/>
                      <a:pt x="1083" y="91"/>
                    </a:cubicBezTo>
                    <a:cubicBezTo>
                      <a:pt x="1083" y="91"/>
                      <a:pt x="1083" y="91"/>
                      <a:pt x="1083" y="91"/>
                    </a:cubicBezTo>
                    <a:cubicBezTo>
                      <a:pt x="1083" y="66"/>
                      <a:pt x="1092" y="44"/>
                      <a:pt x="1106" y="27"/>
                    </a:cubicBezTo>
                    <a:cubicBezTo>
                      <a:pt x="1106" y="27"/>
                      <a:pt x="1106" y="27"/>
                      <a:pt x="1106" y="27"/>
                    </a:cubicBezTo>
                    <a:cubicBezTo>
                      <a:pt x="1120" y="11"/>
                      <a:pt x="1140" y="0"/>
                      <a:pt x="1162" y="1"/>
                    </a:cubicBezTo>
                    <a:cubicBezTo>
                      <a:pt x="1162" y="1"/>
                      <a:pt x="1162" y="1"/>
                      <a:pt x="1162" y="1"/>
                    </a:cubicBezTo>
                    <a:cubicBezTo>
                      <a:pt x="1169" y="1"/>
                      <a:pt x="1169" y="1"/>
                      <a:pt x="1169" y="1"/>
                    </a:cubicBezTo>
                    <a:cubicBezTo>
                      <a:pt x="1191" y="0"/>
                      <a:pt x="1211" y="11"/>
                      <a:pt x="1225" y="27"/>
                    </a:cubicBezTo>
                    <a:cubicBezTo>
                      <a:pt x="1225" y="27"/>
                      <a:pt x="1225" y="27"/>
                      <a:pt x="1225" y="27"/>
                    </a:cubicBezTo>
                    <a:cubicBezTo>
                      <a:pt x="1239" y="44"/>
                      <a:pt x="1248" y="66"/>
                      <a:pt x="1248" y="91"/>
                    </a:cubicBezTo>
                    <a:cubicBezTo>
                      <a:pt x="1248" y="91"/>
                      <a:pt x="1248" y="91"/>
                      <a:pt x="1248" y="91"/>
                    </a:cubicBezTo>
                    <a:cubicBezTo>
                      <a:pt x="1248" y="91"/>
                      <a:pt x="1248" y="91"/>
                      <a:pt x="1248" y="91"/>
                    </a:cubicBezTo>
                    <a:cubicBezTo>
                      <a:pt x="1228" y="91"/>
                      <a:pt x="1228" y="91"/>
                      <a:pt x="1228" y="91"/>
                    </a:cubicBezTo>
                    <a:cubicBezTo>
                      <a:pt x="1228" y="71"/>
                      <a:pt x="1221" y="53"/>
                      <a:pt x="1210" y="40"/>
                    </a:cubicBezTo>
                    <a:cubicBezTo>
                      <a:pt x="1210" y="40"/>
                      <a:pt x="1210" y="40"/>
                      <a:pt x="1210" y="40"/>
                    </a:cubicBezTo>
                    <a:cubicBezTo>
                      <a:pt x="1199" y="28"/>
                      <a:pt x="1185" y="21"/>
                      <a:pt x="1169" y="21"/>
                    </a:cubicBezTo>
                    <a:cubicBezTo>
                      <a:pt x="1169" y="21"/>
                      <a:pt x="1169" y="21"/>
                      <a:pt x="1169" y="21"/>
                    </a:cubicBezTo>
                    <a:cubicBezTo>
                      <a:pt x="1162" y="21"/>
                      <a:pt x="1162" y="21"/>
                      <a:pt x="1162" y="21"/>
                    </a:cubicBezTo>
                    <a:cubicBezTo>
                      <a:pt x="1146" y="21"/>
                      <a:pt x="1132" y="28"/>
                      <a:pt x="1121" y="40"/>
                    </a:cubicBezTo>
                    <a:cubicBezTo>
                      <a:pt x="1121" y="40"/>
                      <a:pt x="1121" y="40"/>
                      <a:pt x="1121" y="40"/>
                    </a:cubicBezTo>
                    <a:cubicBezTo>
                      <a:pt x="1110" y="53"/>
                      <a:pt x="1103" y="70"/>
                      <a:pt x="1103" y="90"/>
                    </a:cubicBezTo>
                    <a:cubicBezTo>
                      <a:pt x="1103" y="90"/>
                      <a:pt x="1103" y="90"/>
                      <a:pt x="1103" y="90"/>
                    </a:cubicBezTo>
                    <a:cubicBezTo>
                      <a:pt x="1103" y="90"/>
                      <a:pt x="1103" y="90"/>
                      <a:pt x="1103" y="90"/>
                    </a:cubicBezTo>
                    <a:cubicBezTo>
                      <a:pt x="1103" y="1246"/>
                      <a:pt x="1103" y="1246"/>
                      <a:pt x="1103" y="1246"/>
                    </a:cubicBezTo>
                    <a:cubicBezTo>
                      <a:pt x="1103" y="1271"/>
                      <a:pt x="1095" y="1293"/>
                      <a:pt x="1081" y="1309"/>
                    </a:cubicBezTo>
                    <a:cubicBezTo>
                      <a:pt x="1081" y="1309"/>
                      <a:pt x="1081" y="1309"/>
                      <a:pt x="1081" y="1309"/>
                    </a:cubicBezTo>
                    <a:cubicBezTo>
                      <a:pt x="1067" y="1326"/>
                      <a:pt x="1047" y="1336"/>
                      <a:pt x="1024" y="1336"/>
                    </a:cubicBezTo>
                    <a:cubicBezTo>
                      <a:pt x="1024" y="1336"/>
                      <a:pt x="1024" y="1336"/>
                      <a:pt x="1024" y="1336"/>
                    </a:cubicBezTo>
                    <a:cubicBezTo>
                      <a:pt x="1024" y="1336"/>
                      <a:pt x="1024" y="1336"/>
                      <a:pt x="1024" y="1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8" name="Freeform 7"/>
              <p:cNvSpPr>
                <a:spLocks/>
              </p:cNvSpPr>
              <p:nvPr/>
            </p:nvSpPr>
            <p:spPr bwMode="auto">
              <a:xfrm>
                <a:off x="997601" y="1752427"/>
                <a:ext cx="160342" cy="14091"/>
              </a:xfrm>
              <a:custGeom>
                <a:avLst/>
                <a:gdLst>
                  <a:gd name="T0" fmla="*/ 0 w 330"/>
                  <a:gd name="T1" fmla="*/ 29 h 29"/>
                  <a:gd name="T2" fmla="*/ 0 w 330"/>
                  <a:gd name="T3" fmla="*/ 0 h 29"/>
                  <a:gd name="T4" fmla="*/ 330 w 330"/>
                  <a:gd name="T5" fmla="*/ 0 h 29"/>
                  <a:gd name="T6" fmla="*/ 330 w 330"/>
                  <a:gd name="T7" fmla="*/ 29 h 29"/>
                  <a:gd name="T8" fmla="*/ 0 w 330"/>
                  <a:gd name="T9" fmla="*/ 29 h 29"/>
                  <a:gd name="T10" fmla="*/ 0 w 330"/>
                  <a:gd name="T11" fmla="*/ 29 h 29"/>
                </a:gdLst>
                <a:ahLst/>
                <a:cxnLst>
                  <a:cxn ang="0">
                    <a:pos x="T0" y="T1"/>
                  </a:cxn>
                  <a:cxn ang="0">
                    <a:pos x="T2" y="T3"/>
                  </a:cxn>
                  <a:cxn ang="0">
                    <a:pos x="T4" y="T5"/>
                  </a:cxn>
                  <a:cxn ang="0">
                    <a:pos x="T6" y="T7"/>
                  </a:cxn>
                  <a:cxn ang="0">
                    <a:pos x="T8" y="T9"/>
                  </a:cxn>
                  <a:cxn ang="0">
                    <a:pos x="T10" y="T11"/>
                  </a:cxn>
                </a:cxnLst>
                <a:rect l="0" t="0" r="r" b="b"/>
                <a:pathLst>
                  <a:path w="330" h="29">
                    <a:moveTo>
                      <a:pt x="0" y="29"/>
                    </a:moveTo>
                    <a:lnTo>
                      <a:pt x="0" y="0"/>
                    </a:lnTo>
                    <a:lnTo>
                      <a:pt x="330" y="0"/>
                    </a:lnTo>
                    <a:lnTo>
                      <a:pt x="33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9" name="Freeform 8"/>
              <p:cNvSpPr>
                <a:spLocks/>
              </p:cNvSpPr>
              <p:nvPr/>
            </p:nvSpPr>
            <p:spPr bwMode="auto">
              <a:xfrm>
                <a:off x="997601" y="1849119"/>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0" name="Freeform 9"/>
              <p:cNvSpPr>
                <a:spLocks/>
              </p:cNvSpPr>
              <p:nvPr/>
            </p:nvSpPr>
            <p:spPr bwMode="auto">
              <a:xfrm>
                <a:off x="997601" y="1946782"/>
                <a:ext cx="101550" cy="14091"/>
              </a:xfrm>
              <a:custGeom>
                <a:avLst/>
                <a:gdLst>
                  <a:gd name="T0" fmla="*/ 0 w 209"/>
                  <a:gd name="T1" fmla="*/ 29 h 29"/>
                  <a:gd name="T2" fmla="*/ 0 w 209"/>
                  <a:gd name="T3" fmla="*/ 0 h 29"/>
                  <a:gd name="T4" fmla="*/ 209 w 209"/>
                  <a:gd name="T5" fmla="*/ 0 h 29"/>
                  <a:gd name="T6" fmla="*/ 209 w 209"/>
                  <a:gd name="T7" fmla="*/ 29 h 29"/>
                  <a:gd name="T8" fmla="*/ 0 w 209"/>
                  <a:gd name="T9" fmla="*/ 29 h 29"/>
                  <a:gd name="T10" fmla="*/ 0 w 209"/>
                  <a:gd name="T11" fmla="*/ 29 h 29"/>
                </a:gdLst>
                <a:ahLst/>
                <a:cxnLst>
                  <a:cxn ang="0">
                    <a:pos x="T0" y="T1"/>
                  </a:cxn>
                  <a:cxn ang="0">
                    <a:pos x="T2" y="T3"/>
                  </a:cxn>
                  <a:cxn ang="0">
                    <a:pos x="T4" y="T5"/>
                  </a:cxn>
                  <a:cxn ang="0">
                    <a:pos x="T6" y="T7"/>
                  </a:cxn>
                  <a:cxn ang="0">
                    <a:pos x="T8" y="T9"/>
                  </a:cxn>
                  <a:cxn ang="0">
                    <a:pos x="T10" y="T11"/>
                  </a:cxn>
                </a:cxnLst>
                <a:rect l="0" t="0" r="r" b="b"/>
                <a:pathLst>
                  <a:path w="209" h="29">
                    <a:moveTo>
                      <a:pt x="0" y="29"/>
                    </a:moveTo>
                    <a:lnTo>
                      <a:pt x="0" y="0"/>
                    </a:lnTo>
                    <a:lnTo>
                      <a:pt x="209" y="0"/>
                    </a:lnTo>
                    <a:lnTo>
                      <a:pt x="209"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1" name="Freeform 10"/>
              <p:cNvSpPr>
                <a:spLocks/>
              </p:cNvSpPr>
              <p:nvPr/>
            </p:nvSpPr>
            <p:spPr bwMode="auto">
              <a:xfrm>
                <a:off x="997601" y="2043474"/>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2" name="Freeform 11"/>
              <p:cNvSpPr>
                <a:spLocks/>
              </p:cNvSpPr>
              <p:nvPr/>
            </p:nvSpPr>
            <p:spPr bwMode="auto">
              <a:xfrm>
                <a:off x="997601" y="214016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3" name="Freeform 12"/>
              <p:cNvSpPr>
                <a:spLocks/>
              </p:cNvSpPr>
              <p:nvPr/>
            </p:nvSpPr>
            <p:spPr bwMode="auto">
              <a:xfrm>
                <a:off x="992256" y="2237828"/>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4" name="Freeform 13"/>
              <p:cNvSpPr>
                <a:spLocks/>
              </p:cNvSpPr>
              <p:nvPr/>
            </p:nvSpPr>
            <p:spPr bwMode="auto">
              <a:xfrm>
                <a:off x="992256" y="2334520"/>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5" name="Freeform 14"/>
              <p:cNvSpPr>
                <a:spLocks/>
              </p:cNvSpPr>
              <p:nvPr/>
            </p:nvSpPr>
            <p:spPr bwMode="auto">
              <a:xfrm>
                <a:off x="992256" y="2431212"/>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6" name="Freeform 15"/>
              <p:cNvSpPr>
                <a:spLocks/>
              </p:cNvSpPr>
              <p:nvPr/>
            </p:nvSpPr>
            <p:spPr bwMode="auto">
              <a:xfrm>
                <a:off x="997601" y="252887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sp>
          <p:nvSpPr>
            <p:cNvPr id="6" name="Rectangle 5"/>
            <p:cNvSpPr>
              <a:spLocks noChangeArrowheads="1"/>
            </p:cNvSpPr>
            <p:nvPr/>
          </p:nvSpPr>
          <p:spPr bwMode="auto">
            <a:xfrm flipH="1">
              <a:off x="9171347" y="2319577"/>
              <a:ext cx="55068" cy="1509489"/>
            </a:xfrm>
            <a:prstGeom prst="rect">
              <a:avLst/>
            </a:prstGeom>
            <a:solidFill>
              <a:srgbClr val="E2D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7" name="Group 66"/>
          <p:cNvGrpSpPr/>
          <p:nvPr/>
        </p:nvGrpSpPr>
        <p:grpSpPr>
          <a:xfrm>
            <a:off x="6631829" y="2694873"/>
            <a:ext cx="1374737" cy="1327253"/>
            <a:chOff x="6631829" y="2694873"/>
            <a:chExt cx="1374737" cy="1327253"/>
          </a:xfrm>
          <a:solidFill>
            <a:schemeClr val="accent1"/>
          </a:solidFill>
        </p:grpSpPr>
        <p:sp>
          <p:nvSpPr>
            <p:cNvPr id="18" name="Freeform 17"/>
            <p:cNvSpPr>
              <a:spLocks/>
            </p:cNvSpPr>
            <p:nvPr/>
          </p:nvSpPr>
          <p:spPr bwMode="auto">
            <a:xfrm flipH="1">
              <a:off x="6631829" y="2694873"/>
              <a:ext cx="1374737" cy="245535"/>
            </a:xfrm>
            <a:custGeom>
              <a:avLst/>
              <a:gdLst>
                <a:gd name="T0" fmla="*/ 890 w 896"/>
                <a:gd name="T1" fmla="*/ 32 h 160"/>
                <a:gd name="T2" fmla="*/ 840 w 896"/>
                <a:gd name="T3" fmla="*/ 0 h 160"/>
                <a:gd name="T4" fmla="*/ 791 w 896"/>
                <a:gd name="T5" fmla="*/ 32 h 160"/>
                <a:gd name="T6" fmla="*/ 741 w 896"/>
                <a:gd name="T7" fmla="*/ 0 h 160"/>
                <a:gd name="T8" fmla="*/ 692 w 896"/>
                <a:gd name="T9" fmla="*/ 32 h 160"/>
                <a:gd name="T10" fmla="*/ 642 w 896"/>
                <a:gd name="T11" fmla="*/ 0 h 160"/>
                <a:gd name="T12" fmla="*/ 593 w 896"/>
                <a:gd name="T13" fmla="*/ 32 h 160"/>
                <a:gd name="T14" fmla="*/ 544 w 896"/>
                <a:gd name="T15" fmla="*/ 0 h 160"/>
                <a:gd name="T16" fmla="*/ 494 w 896"/>
                <a:gd name="T17" fmla="*/ 32 h 160"/>
                <a:gd name="T18" fmla="*/ 445 w 896"/>
                <a:gd name="T19" fmla="*/ 0 h 160"/>
                <a:gd name="T20" fmla="*/ 395 w 896"/>
                <a:gd name="T21" fmla="*/ 32 h 160"/>
                <a:gd name="T22" fmla="*/ 346 w 896"/>
                <a:gd name="T23" fmla="*/ 0 h 160"/>
                <a:gd name="T24" fmla="*/ 296 w 896"/>
                <a:gd name="T25" fmla="*/ 32 h 160"/>
                <a:gd name="T26" fmla="*/ 247 w 896"/>
                <a:gd name="T27" fmla="*/ 0 h 160"/>
                <a:gd name="T28" fmla="*/ 197 w 896"/>
                <a:gd name="T29" fmla="*/ 32 h 160"/>
                <a:gd name="T30" fmla="*/ 148 w 896"/>
                <a:gd name="T31" fmla="*/ 0 h 160"/>
                <a:gd name="T32" fmla="*/ 98 w 896"/>
                <a:gd name="T33" fmla="*/ 32 h 160"/>
                <a:gd name="T34" fmla="*/ 49 w 896"/>
                <a:gd name="T35" fmla="*/ 0 h 160"/>
                <a:gd name="T36" fmla="*/ 0 w 896"/>
                <a:gd name="T37" fmla="*/ 32 h 160"/>
                <a:gd name="T38" fmla="*/ 0 w 896"/>
                <a:gd name="T39" fmla="*/ 160 h 160"/>
                <a:gd name="T40" fmla="*/ 896 w 896"/>
                <a:gd name="T41" fmla="*/ 160 h 160"/>
                <a:gd name="T42" fmla="*/ 896 w 896"/>
                <a:gd name="T43" fmla="*/ 32 h 160"/>
                <a:gd name="T44" fmla="*/ 890 w 896"/>
                <a:gd name="T45" fmla="*/ 3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6" h="160">
                  <a:moveTo>
                    <a:pt x="890" y="32"/>
                  </a:moveTo>
                  <a:cubicBezTo>
                    <a:pt x="869" y="32"/>
                    <a:pt x="850" y="19"/>
                    <a:pt x="840" y="0"/>
                  </a:cubicBezTo>
                  <a:cubicBezTo>
                    <a:pt x="830" y="19"/>
                    <a:pt x="812" y="32"/>
                    <a:pt x="791" y="32"/>
                  </a:cubicBezTo>
                  <a:cubicBezTo>
                    <a:pt x="770" y="32"/>
                    <a:pt x="752" y="19"/>
                    <a:pt x="741" y="0"/>
                  </a:cubicBezTo>
                  <a:cubicBezTo>
                    <a:pt x="731" y="19"/>
                    <a:pt x="713" y="32"/>
                    <a:pt x="692" y="32"/>
                  </a:cubicBezTo>
                  <a:cubicBezTo>
                    <a:pt x="671" y="32"/>
                    <a:pt x="653" y="19"/>
                    <a:pt x="642" y="0"/>
                  </a:cubicBezTo>
                  <a:cubicBezTo>
                    <a:pt x="632" y="19"/>
                    <a:pt x="614" y="32"/>
                    <a:pt x="593" y="32"/>
                  </a:cubicBezTo>
                  <a:cubicBezTo>
                    <a:pt x="572" y="32"/>
                    <a:pt x="554" y="19"/>
                    <a:pt x="544" y="0"/>
                  </a:cubicBezTo>
                  <a:cubicBezTo>
                    <a:pt x="533" y="19"/>
                    <a:pt x="515" y="32"/>
                    <a:pt x="494" y="32"/>
                  </a:cubicBezTo>
                  <a:cubicBezTo>
                    <a:pt x="473" y="32"/>
                    <a:pt x="455" y="19"/>
                    <a:pt x="445" y="0"/>
                  </a:cubicBezTo>
                  <a:cubicBezTo>
                    <a:pt x="434" y="19"/>
                    <a:pt x="416" y="32"/>
                    <a:pt x="395" y="32"/>
                  </a:cubicBezTo>
                  <a:cubicBezTo>
                    <a:pt x="374" y="32"/>
                    <a:pt x="356" y="19"/>
                    <a:pt x="346" y="0"/>
                  </a:cubicBezTo>
                  <a:cubicBezTo>
                    <a:pt x="336" y="19"/>
                    <a:pt x="317" y="32"/>
                    <a:pt x="296" y="32"/>
                  </a:cubicBezTo>
                  <a:cubicBezTo>
                    <a:pt x="275" y="32"/>
                    <a:pt x="257" y="19"/>
                    <a:pt x="247" y="0"/>
                  </a:cubicBezTo>
                  <a:cubicBezTo>
                    <a:pt x="237" y="19"/>
                    <a:pt x="218" y="32"/>
                    <a:pt x="197" y="32"/>
                  </a:cubicBezTo>
                  <a:cubicBezTo>
                    <a:pt x="176" y="32"/>
                    <a:pt x="158" y="19"/>
                    <a:pt x="148" y="0"/>
                  </a:cubicBezTo>
                  <a:cubicBezTo>
                    <a:pt x="138" y="19"/>
                    <a:pt x="119" y="32"/>
                    <a:pt x="98" y="32"/>
                  </a:cubicBezTo>
                  <a:cubicBezTo>
                    <a:pt x="78" y="32"/>
                    <a:pt x="59" y="19"/>
                    <a:pt x="49" y="0"/>
                  </a:cubicBezTo>
                  <a:cubicBezTo>
                    <a:pt x="39" y="19"/>
                    <a:pt x="21" y="32"/>
                    <a:pt x="0" y="32"/>
                  </a:cubicBezTo>
                  <a:cubicBezTo>
                    <a:pt x="0" y="160"/>
                    <a:pt x="0" y="160"/>
                    <a:pt x="0" y="160"/>
                  </a:cubicBezTo>
                  <a:cubicBezTo>
                    <a:pt x="896" y="160"/>
                    <a:pt x="896" y="160"/>
                    <a:pt x="896" y="160"/>
                  </a:cubicBezTo>
                  <a:cubicBezTo>
                    <a:pt x="896" y="32"/>
                    <a:pt x="896" y="32"/>
                    <a:pt x="896" y="32"/>
                  </a:cubicBezTo>
                  <a:cubicBezTo>
                    <a:pt x="894" y="32"/>
                    <a:pt x="892" y="32"/>
                    <a:pt x="890" y="32"/>
                  </a:cubicBez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19" name="Freeform 18"/>
            <p:cNvSpPr>
              <a:spLocks/>
            </p:cNvSpPr>
            <p:nvPr/>
          </p:nvSpPr>
          <p:spPr bwMode="auto">
            <a:xfrm flipH="1">
              <a:off x="6631829" y="2871446"/>
              <a:ext cx="1374737" cy="1150680"/>
            </a:xfrm>
            <a:custGeom>
              <a:avLst/>
              <a:gdLst>
                <a:gd name="T0" fmla="*/ 896 w 896"/>
                <a:gd name="T1" fmla="*/ 868 h 938"/>
                <a:gd name="T2" fmla="*/ 830 w 896"/>
                <a:gd name="T3" fmla="*/ 938 h 938"/>
                <a:gd name="T4" fmla="*/ 67 w 896"/>
                <a:gd name="T5" fmla="*/ 938 h 938"/>
                <a:gd name="T6" fmla="*/ 0 w 896"/>
                <a:gd name="T7" fmla="*/ 868 h 938"/>
                <a:gd name="T8" fmla="*/ 0 w 896"/>
                <a:gd name="T9" fmla="*/ 69 h 938"/>
                <a:gd name="T10" fmla="*/ 67 w 896"/>
                <a:gd name="T11" fmla="*/ 0 h 938"/>
                <a:gd name="T12" fmla="*/ 830 w 896"/>
                <a:gd name="T13" fmla="*/ 0 h 938"/>
                <a:gd name="T14" fmla="*/ 896 w 896"/>
                <a:gd name="T15" fmla="*/ 69 h 938"/>
                <a:gd name="T16" fmla="*/ 896 w 896"/>
                <a:gd name="T17" fmla="*/ 868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6" h="938">
                  <a:moveTo>
                    <a:pt x="896" y="868"/>
                  </a:moveTo>
                  <a:cubicBezTo>
                    <a:pt x="896" y="906"/>
                    <a:pt x="866" y="938"/>
                    <a:pt x="830" y="938"/>
                  </a:cubicBezTo>
                  <a:cubicBezTo>
                    <a:pt x="67" y="938"/>
                    <a:pt x="67" y="938"/>
                    <a:pt x="67" y="938"/>
                  </a:cubicBezTo>
                  <a:cubicBezTo>
                    <a:pt x="30" y="938"/>
                    <a:pt x="0" y="906"/>
                    <a:pt x="0" y="868"/>
                  </a:cubicBezTo>
                  <a:cubicBezTo>
                    <a:pt x="0" y="69"/>
                    <a:pt x="0" y="69"/>
                    <a:pt x="0" y="69"/>
                  </a:cubicBezTo>
                  <a:cubicBezTo>
                    <a:pt x="0" y="31"/>
                    <a:pt x="30" y="0"/>
                    <a:pt x="67" y="0"/>
                  </a:cubicBezTo>
                  <a:cubicBezTo>
                    <a:pt x="830" y="0"/>
                    <a:pt x="830" y="0"/>
                    <a:pt x="830" y="0"/>
                  </a:cubicBezTo>
                  <a:cubicBezTo>
                    <a:pt x="866" y="0"/>
                    <a:pt x="896" y="31"/>
                    <a:pt x="896" y="69"/>
                  </a:cubicBezTo>
                  <a:lnTo>
                    <a:pt x="896" y="868"/>
                  </a:ln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6" name="Group 65"/>
          <p:cNvGrpSpPr/>
          <p:nvPr/>
        </p:nvGrpSpPr>
        <p:grpSpPr>
          <a:xfrm>
            <a:off x="6361677" y="2022214"/>
            <a:ext cx="1915044" cy="2049149"/>
            <a:chOff x="6361677" y="2022214"/>
            <a:chExt cx="1915044" cy="2049149"/>
          </a:xfrm>
        </p:grpSpPr>
        <p:grpSp>
          <p:nvGrpSpPr>
            <p:cNvPr id="20" name="Group 19"/>
            <p:cNvGrpSpPr/>
            <p:nvPr/>
          </p:nvGrpSpPr>
          <p:grpSpPr>
            <a:xfrm flipH="1">
              <a:off x="6361677" y="2022214"/>
              <a:ext cx="1915044" cy="2049149"/>
              <a:chOff x="815878" y="1279659"/>
              <a:chExt cx="1436283" cy="1536862"/>
            </a:xfrm>
            <a:solidFill>
              <a:schemeClr val="bg1">
                <a:lumMod val="50000"/>
              </a:schemeClr>
            </a:solidFill>
          </p:grpSpPr>
          <p:sp>
            <p:nvSpPr>
              <p:cNvPr id="22" name="Freeform 21"/>
              <p:cNvSpPr>
                <a:spLocks/>
              </p:cNvSpPr>
              <p:nvPr/>
            </p:nvSpPr>
            <p:spPr bwMode="auto">
              <a:xfrm>
                <a:off x="815878" y="1279659"/>
                <a:ext cx="1436283" cy="1536862"/>
              </a:xfrm>
              <a:custGeom>
                <a:avLst/>
                <a:gdLst>
                  <a:gd name="T0" fmla="*/ 224 w 1248"/>
                  <a:gd name="T1" fmla="*/ 1336 h 1336"/>
                  <a:gd name="T2" fmla="*/ 168 w 1248"/>
                  <a:gd name="T3" fmla="*/ 1309 h 1336"/>
                  <a:gd name="T4" fmla="*/ 145 w 1248"/>
                  <a:gd name="T5" fmla="*/ 1246 h 1336"/>
                  <a:gd name="T6" fmla="*/ 145 w 1248"/>
                  <a:gd name="T7" fmla="*/ 90 h 1336"/>
                  <a:gd name="T8" fmla="*/ 127 w 1248"/>
                  <a:gd name="T9" fmla="*/ 40 h 1336"/>
                  <a:gd name="T10" fmla="*/ 86 w 1248"/>
                  <a:gd name="T11" fmla="*/ 21 h 1336"/>
                  <a:gd name="T12" fmla="*/ 38 w 1248"/>
                  <a:gd name="T13" fmla="*/ 40 h 1336"/>
                  <a:gd name="T14" fmla="*/ 20 w 1248"/>
                  <a:gd name="T15" fmla="*/ 91 h 1336"/>
                  <a:gd name="T16" fmla="*/ 0 w 1248"/>
                  <a:gd name="T17" fmla="*/ 91 h 1336"/>
                  <a:gd name="T18" fmla="*/ 23 w 1248"/>
                  <a:gd name="T19" fmla="*/ 27 h 1336"/>
                  <a:gd name="T20" fmla="*/ 79 w 1248"/>
                  <a:gd name="T21" fmla="*/ 1 h 1336"/>
                  <a:gd name="T22" fmla="*/ 143 w 1248"/>
                  <a:gd name="T23" fmla="*/ 27 h 1336"/>
                  <a:gd name="T24" fmla="*/ 165 w 1248"/>
                  <a:gd name="T25" fmla="*/ 91 h 1336"/>
                  <a:gd name="T26" fmla="*/ 165 w 1248"/>
                  <a:gd name="T27" fmla="*/ 91 h 1336"/>
                  <a:gd name="T28" fmla="*/ 165 w 1248"/>
                  <a:gd name="T29" fmla="*/ 91 h 1336"/>
                  <a:gd name="T30" fmla="*/ 183 w 1248"/>
                  <a:gd name="T31" fmla="*/ 1296 h 1336"/>
                  <a:gd name="T32" fmla="*/ 224 w 1248"/>
                  <a:gd name="T33" fmla="*/ 1316 h 1336"/>
                  <a:gd name="T34" fmla="*/ 1024 w 1248"/>
                  <a:gd name="T35" fmla="*/ 1316 h 1336"/>
                  <a:gd name="T36" fmla="*/ 1065 w 1248"/>
                  <a:gd name="T37" fmla="*/ 1296 h 1336"/>
                  <a:gd name="T38" fmla="*/ 1083 w 1248"/>
                  <a:gd name="T39" fmla="*/ 1246 h 1336"/>
                  <a:gd name="T40" fmla="*/ 1083 w 1248"/>
                  <a:gd name="T41" fmla="*/ 91 h 1336"/>
                  <a:gd name="T42" fmla="*/ 1106 w 1248"/>
                  <a:gd name="T43" fmla="*/ 27 h 1336"/>
                  <a:gd name="T44" fmla="*/ 1162 w 1248"/>
                  <a:gd name="T45" fmla="*/ 1 h 1336"/>
                  <a:gd name="T46" fmla="*/ 1169 w 1248"/>
                  <a:gd name="T47" fmla="*/ 1 h 1336"/>
                  <a:gd name="T48" fmla="*/ 1225 w 1248"/>
                  <a:gd name="T49" fmla="*/ 27 h 1336"/>
                  <a:gd name="T50" fmla="*/ 1248 w 1248"/>
                  <a:gd name="T51" fmla="*/ 91 h 1336"/>
                  <a:gd name="T52" fmla="*/ 1228 w 1248"/>
                  <a:gd name="T53" fmla="*/ 91 h 1336"/>
                  <a:gd name="T54" fmla="*/ 1210 w 1248"/>
                  <a:gd name="T55" fmla="*/ 40 h 1336"/>
                  <a:gd name="T56" fmla="*/ 1169 w 1248"/>
                  <a:gd name="T57" fmla="*/ 21 h 1336"/>
                  <a:gd name="T58" fmla="*/ 1121 w 1248"/>
                  <a:gd name="T59" fmla="*/ 40 h 1336"/>
                  <a:gd name="T60" fmla="*/ 1103 w 1248"/>
                  <a:gd name="T61" fmla="*/ 90 h 1336"/>
                  <a:gd name="T62" fmla="*/ 1103 w 1248"/>
                  <a:gd name="T63" fmla="*/ 90 h 1336"/>
                  <a:gd name="T64" fmla="*/ 1081 w 1248"/>
                  <a:gd name="T65" fmla="*/ 1309 h 1336"/>
                  <a:gd name="T66" fmla="*/ 1024 w 1248"/>
                  <a:gd name="T67" fmla="*/ 1336 h 1336"/>
                  <a:gd name="T68" fmla="*/ 1024 w 1248"/>
                  <a:gd name="T6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8" h="1336">
                    <a:moveTo>
                      <a:pt x="1024" y="1336"/>
                    </a:moveTo>
                    <a:cubicBezTo>
                      <a:pt x="224" y="1336"/>
                      <a:pt x="224" y="1336"/>
                      <a:pt x="224" y="1336"/>
                    </a:cubicBezTo>
                    <a:cubicBezTo>
                      <a:pt x="202" y="1336"/>
                      <a:pt x="182" y="1326"/>
                      <a:pt x="168" y="1309"/>
                    </a:cubicBezTo>
                    <a:cubicBezTo>
                      <a:pt x="168" y="1309"/>
                      <a:pt x="168" y="1309"/>
                      <a:pt x="168" y="1309"/>
                    </a:cubicBezTo>
                    <a:cubicBezTo>
                      <a:pt x="154" y="1293"/>
                      <a:pt x="145" y="1271"/>
                      <a:pt x="145" y="1246"/>
                    </a:cubicBezTo>
                    <a:cubicBezTo>
                      <a:pt x="145" y="1246"/>
                      <a:pt x="145" y="1246"/>
                      <a:pt x="145" y="1246"/>
                    </a:cubicBezTo>
                    <a:cubicBezTo>
                      <a:pt x="145" y="91"/>
                      <a:pt x="145" y="91"/>
                      <a:pt x="145" y="91"/>
                    </a:cubicBezTo>
                    <a:cubicBezTo>
                      <a:pt x="145" y="90"/>
                      <a:pt x="145" y="90"/>
                      <a:pt x="145" y="90"/>
                    </a:cubicBezTo>
                    <a:cubicBezTo>
                      <a:pt x="145" y="71"/>
                      <a:pt x="138" y="53"/>
                      <a:pt x="127" y="40"/>
                    </a:cubicBezTo>
                    <a:cubicBezTo>
                      <a:pt x="127" y="40"/>
                      <a:pt x="127" y="40"/>
                      <a:pt x="127" y="40"/>
                    </a:cubicBezTo>
                    <a:cubicBezTo>
                      <a:pt x="116" y="28"/>
                      <a:pt x="102" y="21"/>
                      <a:pt x="86" y="21"/>
                    </a:cubicBezTo>
                    <a:cubicBezTo>
                      <a:pt x="86" y="21"/>
                      <a:pt x="86" y="21"/>
                      <a:pt x="86" y="21"/>
                    </a:cubicBezTo>
                    <a:cubicBezTo>
                      <a:pt x="79" y="21"/>
                      <a:pt x="79" y="21"/>
                      <a:pt x="79" y="21"/>
                    </a:cubicBezTo>
                    <a:cubicBezTo>
                      <a:pt x="64" y="21"/>
                      <a:pt x="49" y="28"/>
                      <a:pt x="38" y="40"/>
                    </a:cubicBezTo>
                    <a:cubicBezTo>
                      <a:pt x="38" y="40"/>
                      <a:pt x="38" y="40"/>
                      <a:pt x="38" y="40"/>
                    </a:cubicBezTo>
                    <a:cubicBezTo>
                      <a:pt x="27" y="53"/>
                      <a:pt x="20" y="71"/>
                      <a:pt x="20" y="91"/>
                    </a:cubicBezTo>
                    <a:cubicBezTo>
                      <a:pt x="20" y="91"/>
                      <a:pt x="20" y="91"/>
                      <a:pt x="20" y="91"/>
                    </a:cubicBezTo>
                    <a:cubicBezTo>
                      <a:pt x="0" y="91"/>
                      <a:pt x="0" y="91"/>
                      <a:pt x="0" y="91"/>
                    </a:cubicBezTo>
                    <a:cubicBezTo>
                      <a:pt x="0" y="66"/>
                      <a:pt x="9" y="44"/>
                      <a:pt x="23" y="27"/>
                    </a:cubicBezTo>
                    <a:cubicBezTo>
                      <a:pt x="23" y="27"/>
                      <a:pt x="23" y="27"/>
                      <a:pt x="23" y="27"/>
                    </a:cubicBezTo>
                    <a:cubicBezTo>
                      <a:pt x="37" y="11"/>
                      <a:pt x="57" y="0"/>
                      <a:pt x="79" y="1"/>
                    </a:cubicBezTo>
                    <a:cubicBezTo>
                      <a:pt x="79" y="1"/>
                      <a:pt x="79" y="1"/>
                      <a:pt x="79" y="1"/>
                    </a:cubicBezTo>
                    <a:cubicBezTo>
                      <a:pt x="86" y="1"/>
                      <a:pt x="86" y="1"/>
                      <a:pt x="86" y="1"/>
                    </a:cubicBezTo>
                    <a:cubicBezTo>
                      <a:pt x="108" y="0"/>
                      <a:pt x="128" y="11"/>
                      <a:pt x="143" y="27"/>
                    </a:cubicBezTo>
                    <a:cubicBezTo>
                      <a:pt x="143" y="27"/>
                      <a:pt x="143" y="27"/>
                      <a:pt x="143" y="27"/>
                    </a:cubicBezTo>
                    <a:cubicBezTo>
                      <a:pt x="157" y="44"/>
                      <a:pt x="165" y="66"/>
                      <a:pt x="165" y="91"/>
                    </a:cubicBezTo>
                    <a:cubicBezTo>
                      <a:pt x="165" y="91"/>
                      <a:pt x="165" y="91"/>
                      <a:pt x="165" y="91"/>
                    </a:cubicBezTo>
                    <a:cubicBezTo>
                      <a:pt x="165" y="91"/>
                      <a:pt x="165" y="91"/>
                      <a:pt x="165" y="91"/>
                    </a:cubicBezTo>
                    <a:cubicBezTo>
                      <a:pt x="165" y="91"/>
                      <a:pt x="165" y="91"/>
                      <a:pt x="165" y="91"/>
                    </a:cubicBezTo>
                    <a:cubicBezTo>
                      <a:pt x="165" y="91"/>
                      <a:pt x="165" y="91"/>
                      <a:pt x="165" y="91"/>
                    </a:cubicBezTo>
                    <a:cubicBezTo>
                      <a:pt x="165" y="1246"/>
                      <a:pt x="165" y="1246"/>
                      <a:pt x="165" y="1246"/>
                    </a:cubicBezTo>
                    <a:cubicBezTo>
                      <a:pt x="165" y="1266"/>
                      <a:pt x="172" y="1284"/>
                      <a:pt x="183" y="1296"/>
                    </a:cubicBezTo>
                    <a:cubicBezTo>
                      <a:pt x="183" y="1296"/>
                      <a:pt x="183" y="1296"/>
                      <a:pt x="183" y="1296"/>
                    </a:cubicBezTo>
                    <a:cubicBezTo>
                      <a:pt x="194" y="1309"/>
                      <a:pt x="208" y="1316"/>
                      <a:pt x="224" y="1316"/>
                    </a:cubicBezTo>
                    <a:cubicBezTo>
                      <a:pt x="224" y="1316"/>
                      <a:pt x="224" y="1316"/>
                      <a:pt x="224" y="1316"/>
                    </a:cubicBezTo>
                    <a:cubicBezTo>
                      <a:pt x="1024" y="1316"/>
                      <a:pt x="1024" y="1316"/>
                      <a:pt x="1024" y="1316"/>
                    </a:cubicBezTo>
                    <a:cubicBezTo>
                      <a:pt x="1040" y="1316"/>
                      <a:pt x="1055" y="1309"/>
                      <a:pt x="1065" y="1296"/>
                    </a:cubicBezTo>
                    <a:cubicBezTo>
                      <a:pt x="1065" y="1296"/>
                      <a:pt x="1065" y="1296"/>
                      <a:pt x="1065" y="1296"/>
                    </a:cubicBezTo>
                    <a:cubicBezTo>
                      <a:pt x="1076" y="1284"/>
                      <a:pt x="1083" y="1266"/>
                      <a:pt x="1083" y="1246"/>
                    </a:cubicBezTo>
                    <a:cubicBezTo>
                      <a:pt x="1083" y="1246"/>
                      <a:pt x="1083" y="1246"/>
                      <a:pt x="1083" y="1246"/>
                    </a:cubicBezTo>
                    <a:cubicBezTo>
                      <a:pt x="1083" y="92"/>
                      <a:pt x="1083" y="92"/>
                      <a:pt x="1083" y="92"/>
                    </a:cubicBezTo>
                    <a:cubicBezTo>
                      <a:pt x="1083" y="91"/>
                      <a:pt x="1083" y="91"/>
                      <a:pt x="1083" y="91"/>
                    </a:cubicBezTo>
                    <a:cubicBezTo>
                      <a:pt x="1083" y="91"/>
                      <a:pt x="1083" y="91"/>
                      <a:pt x="1083" y="91"/>
                    </a:cubicBezTo>
                    <a:cubicBezTo>
                      <a:pt x="1083" y="66"/>
                      <a:pt x="1092" y="44"/>
                      <a:pt x="1106" y="27"/>
                    </a:cubicBezTo>
                    <a:cubicBezTo>
                      <a:pt x="1106" y="27"/>
                      <a:pt x="1106" y="27"/>
                      <a:pt x="1106" y="27"/>
                    </a:cubicBezTo>
                    <a:cubicBezTo>
                      <a:pt x="1120" y="11"/>
                      <a:pt x="1140" y="0"/>
                      <a:pt x="1162" y="1"/>
                    </a:cubicBezTo>
                    <a:cubicBezTo>
                      <a:pt x="1162" y="1"/>
                      <a:pt x="1162" y="1"/>
                      <a:pt x="1162" y="1"/>
                    </a:cubicBezTo>
                    <a:cubicBezTo>
                      <a:pt x="1169" y="1"/>
                      <a:pt x="1169" y="1"/>
                      <a:pt x="1169" y="1"/>
                    </a:cubicBezTo>
                    <a:cubicBezTo>
                      <a:pt x="1191" y="0"/>
                      <a:pt x="1211" y="11"/>
                      <a:pt x="1225" y="27"/>
                    </a:cubicBezTo>
                    <a:cubicBezTo>
                      <a:pt x="1225" y="27"/>
                      <a:pt x="1225" y="27"/>
                      <a:pt x="1225" y="27"/>
                    </a:cubicBezTo>
                    <a:cubicBezTo>
                      <a:pt x="1239" y="44"/>
                      <a:pt x="1248" y="66"/>
                      <a:pt x="1248" y="91"/>
                    </a:cubicBezTo>
                    <a:cubicBezTo>
                      <a:pt x="1248" y="91"/>
                      <a:pt x="1248" y="91"/>
                      <a:pt x="1248" y="91"/>
                    </a:cubicBezTo>
                    <a:cubicBezTo>
                      <a:pt x="1248" y="91"/>
                      <a:pt x="1248" y="91"/>
                      <a:pt x="1248" y="91"/>
                    </a:cubicBezTo>
                    <a:cubicBezTo>
                      <a:pt x="1228" y="91"/>
                      <a:pt x="1228" y="91"/>
                      <a:pt x="1228" y="91"/>
                    </a:cubicBezTo>
                    <a:cubicBezTo>
                      <a:pt x="1228" y="71"/>
                      <a:pt x="1221" y="53"/>
                      <a:pt x="1210" y="40"/>
                    </a:cubicBezTo>
                    <a:cubicBezTo>
                      <a:pt x="1210" y="40"/>
                      <a:pt x="1210" y="40"/>
                      <a:pt x="1210" y="40"/>
                    </a:cubicBezTo>
                    <a:cubicBezTo>
                      <a:pt x="1199" y="28"/>
                      <a:pt x="1185" y="21"/>
                      <a:pt x="1169" y="21"/>
                    </a:cubicBezTo>
                    <a:cubicBezTo>
                      <a:pt x="1169" y="21"/>
                      <a:pt x="1169" y="21"/>
                      <a:pt x="1169" y="21"/>
                    </a:cubicBezTo>
                    <a:cubicBezTo>
                      <a:pt x="1162" y="21"/>
                      <a:pt x="1162" y="21"/>
                      <a:pt x="1162" y="21"/>
                    </a:cubicBezTo>
                    <a:cubicBezTo>
                      <a:pt x="1146" y="21"/>
                      <a:pt x="1132" y="28"/>
                      <a:pt x="1121" y="40"/>
                    </a:cubicBezTo>
                    <a:cubicBezTo>
                      <a:pt x="1121" y="40"/>
                      <a:pt x="1121" y="40"/>
                      <a:pt x="1121" y="40"/>
                    </a:cubicBezTo>
                    <a:cubicBezTo>
                      <a:pt x="1110" y="53"/>
                      <a:pt x="1103" y="70"/>
                      <a:pt x="1103" y="90"/>
                    </a:cubicBezTo>
                    <a:cubicBezTo>
                      <a:pt x="1103" y="90"/>
                      <a:pt x="1103" y="90"/>
                      <a:pt x="1103" y="90"/>
                    </a:cubicBezTo>
                    <a:cubicBezTo>
                      <a:pt x="1103" y="90"/>
                      <a:pt x="1103" y="90"/>
                      <a:pt x="1103" y="90"/>
                    </a:cubicBezTo>
                    <a:cubicBezTo>
                      <a:pt x="1103" y="1246"/>
                      <a:pt x="1103" y="1246"/>
                      <a:pt x="1103" y="1246"/>
                    </a:cubicBezTo>
                    <a:cubicBezTo>
                      <a:pt x="1103" y="1271"/>
                      <a:pt x="1095" y="1293"/>
                      <a:pt x="1081" y="1309"/>
                    </a:cubicBezTo>
                    <a:cubicBezTo>
                      <a:pt x="1081" y="1309"/>
                      <a:pt x="1081" y="1309"/>
                      <a:pt x="1081" y="1309"/>
                    </a:cubicBezTo>
                    <a:cubicBezTo>
                      <a:pt x="1067" y="1326"/>
                      <a:pt x="1047" y="1336"/>
                      <a:pt x="1024" y="1336"/>
                    </a:cubicBezTo>
                    <a:cubicBezTo>
                      <a:pt x="1024" y="1336"/>
                      <a:pt x="1024" y="1336"/>
                      <a:pt x="1024" y="1336"/>
                    </a:cubicBezTo>
                    <a:cubicBezTo>
                      <a:pt x="1024" y="1336"/>
                      <a:pt x="1024" y="1336"/>
                      <a:pt x="1024" y="1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3" name="Freeform 22"/>
              <p:cNvSpPr>
                <a:spLocks/>
              </p:cNvSpPr>
              <p:nvPr/>
            </p:nvSpPr>
            <p:spPr bwMode="auto">
              <a:xfrm>
                <a:off x="997601" y="1752427"/>
                <a:ext cx="160342" cy="14091"/>
              </a:xfrm>
              <a:custGeom>
                <a:avLst/>
                <a:gdLst>
                  <a:gd name="T0" fmla="*/ 0 w 330"/>
                  <a:gd name="T1" fmla="*/ 29 h 29"/>
                  <a:gd name="T2" fmla="*/ 0 w 330"/>
                  <a:gd name="T3" fmla="*/ 0 h 29"/>
                  <a:gd name="T4" fmla="*/ 330 w 330"/>
                  <a:gd name="T5" fmla="*/ 0 h 29"/>
                  <a:gd name="T6" fmla="*/ 330 w 330"/>
                  <a:gd name="T7" fmla="*/ 29 h 29"/>
                  <a:gd name="T8" fmla="*/ 0 w 330"/>
                  <a:gd name="T9" fmla="*/ 29 h 29"/>
                  <a:gd name="T10" fmla="*/ 0 w 330"/>
                  <a:gd name="T11" fmla="*/ 29 h 29"/>
                </a:gdLst>
                <a:ahLst/>
                <a:cxnLst>
                  <a:cxn ang="0">
                    <a:pos x="T0" y="T1"/>
                  </a:cxn>
                  <a:cxn ang="0">
                    <a:pos x="T2" y="T3"/>
                  </a:cxn>
                  <a:cxn ang="0">
                    <a:pos x="T4" y="T5"/>
                  </a:cxn>
                  <a:cxn ang="0">
                    <a:pos x="T6" y="T7"/>
                  </a:cxn>
                  <a:cxn ang="0">
                    <a:pos x="T8" y="T9"/>
                  </a:cxn>
                  <a:cxn ang="0">
                    <a:pos x="T10" y="T11"/>
                  </a:cxn>
                </a:cxnLst>
                <a:rect l="0" t="0" r="r" b="b"/>
                <a:pathLst>
                  <a:path w="330" h="29">
                    <a:moveTo>
                      <a:pt x="0" y="29"/>
                    </a:moveTo>
                    <a:lnTo>
                      <a:pt x="0" y="0"/>
                    </a:lnTo>
                    <a:lnTo>
                      <a:pt x="330" y="0"/>
                    </a:lnTo>
                    <a:lnTo>
                      <a:pt x="33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4" name="Freeform 23"/>
              <p:cNvSpPr>
                <a:spLocks/>
              </p:cNvSpPr>
              <p:nvPr/>
            </p:nvSpPr>
            <p:spPr bwMode="auto">
              <a:xfrm>
                <a:off x="997601" y="1849119"/>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5" name="Freeform 24"/>
              <p:cNvSpPr>
                <a:spLocks/>
              </p:cNvSpPr>
              <p:nvPr/>
            </p:nvSpPr>
            <p:spPr bwMode="auto">
              <a:xfrm>
                <a:off x="997601" y="1946782"/>
                <a:ext cx="101550" cy="14091"/>
              </a:xfrm>
              <a:custGeom>
                <a:avLst/>
                <a:gdLst>
                  <a:gd name="T0" fmla="*/ 0 w 209"/>
                  <a:gd name="T1" fmla="*/ 29 h 29"/>
                  <a:gd name="T2" fmla="*/ 0 w 209"/>
                  <a:gd name="T3" fmla="*/ 0 h 29"/>
                  <a:gd name="T4" fmla="*/ 209 w 209"/>
                  <a:gd name="T5" fmla="*/ 0 h 29"/>
                  <a:gd name="T6" fmla="*/ 209 w 209"/>
                  <a:gd name="T7" fmla="*/ 29 h 29"/>
                  <a:gd name="T8" fmla="*/ 0 w 209"/>
                  <a:gd name="T9" fmla="*/ 29 h 29"/>
                  <a:gd name="T10" fmla="*/ 0 w 209"/>
                  <a:gd name="T11" fmla="*/ 29 h 29"/>
                </a:gdLst>
                <a:ahLst/>
                <a:cxnLst>
                  <a:cxn ang="0">
                    <a:pos x="T0" y="T1"/>
                  </a:cxn>
                  <a:cxn ang="0">
                    <a:pos x="T2" y="T3"/>
                  </a:cxn>
                  <a:cxn ang="0">
                    <a:pos x="T4" y="T5"/>
                  </a:cxn>
                  <a:cxn ang="0">
                    <a:pos x="T6" y="T7"/>
                  </a:cxn>
                  <a:cxn ang="0">
                    <a:pos x="T8" y="T9"/>
                  </a:cxn>
                  <a:cxn ang="0">
                    <a:pos x="T10" y="T11"/>
                  </a:cxn>
                </a:cxnLst>
                <a:rect l="0" t="0" r="r" b="b"/>
                <a:pathLst>
                  <a:path w="209" h="29">
                    <a:moveTo>
                      <a:pt x="0" y="29"/>
                    </a:moveTo>
                    <a:lnTo>
                      <a:pt x="0" y="0"/>
                    </a:lnTo>
                    <a:lnTo>
                      <a:pt x="209" y="0"/>
                    </a:lnTo>
                    <a:lnTo>
                      <a:pt x="209"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6" name="Freeform 25"/>
              <p:cNvSpPr>
                <a:spLocks/>
              </p:cNvSpPr>
              <p:nvPr/>
            </p:nvSpPr>
            <p:spPr bwMode="auto">
              <a:xfrm>
                <a:off x="997601" y="2043474"/>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7" name="Freeform 26"/>
              <p:cNvSpPr>
                <a:spLocks/>
              </p:cNvSpPr>
              <p:nvPr/>
            </p:nvSpPr>
            <p:spPr bwMode="auto">
              <a:xfrm>
                <a:off x="997601" y="214016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8" name="Freeform 27"/>
              <p:cNvSpPr>
                <a:spLocks/>
              </p:cNvSpPr>
              <p:nvPr/>
            </p:nvSpPr>
            <p:spPr bwMode="auto">
              <a:xfrm>
                <a:off x="992256" y="2237828"/>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9" name="Freeform 28"/>
              <p:cNvSpPr>
                <a:spLocks/>
              </p:cNvSpPr>
              <p:nvPr/>
            </p:nvSpPr>
            <p:spPr bwMode="auto">
              <a:xfrm>
                <a:off x="992256" y="2334520"/>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0" name="Freeform 29"/>
              <p:cNvSpPr>
                <a:spLocks/>
              </p:cNvSpPr>
              <p:nvPr/>
            </p:nvSpPr>
            <p:spPr bwMode="auto">
              <a:xfrm>
                <a:off x="992256" y="2431212"/>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1" name="Freeform 30"/>
              <p:cNvSpPr>
                <a:spLocks/>
              </p:cNvSpPr>
              <p:nvPr/>
            </p:nvSpPr>
            <p:spPr bwMode="auto">
              <a:xfrm>
                <a:off x="997601" y="252887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sp>
          <p:nvSpPr>
            <p:cNvPr id="21" name="Rectangle 20"/>
            <p:cNvSpPr>
              <a:spLocks noChangeArrowheads="1"/>
            </p:cNvSpPr>
            <p:nvPr/>
          </p:nvSpPr>
          <p:spPr bwMode="auto">
            <a:xfrm flipH="1">
              <a:off x="6713146" y="2319577"/>
              <a:ext cx="55068" cy="1509489"/>
            </a:xfrm>
            <a:prstGeom prst="rect">
              <a:avLst/>
            </a:prstGeom>
            <a:solidFill>
              <a:srgbClr val="E2D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5" name="Group 64"/>
          <p:cNvGrpSpPr/>
          <p:nvPr/>
        </p:nvGrpSpPr>
        <p:grpSpPr>
          <a:xfrm>
            <a:off x="4178253" y="3483778"/>
            <a:ext cx="1374737" cy="538346"/>
            <a:chOff x="4178253" y="3483778"/>
            <a:chExt cx="1374737" cy="538346"/>
          </a:xfrm>
          <a:solidFill>
            <a:schemeClr val="accent5"/>
          </a:solidFill>
        </p:grpSpPr>
        <p:sp>
          <p:nvSpPr>
            <p:cNvPr id="33" name="Freeform 32"/>
            <p:cNvSpPr>
              <a:spLocks/>
            </p:cNvSpPr>
            <p:nvPr/>
          </p:nvSpPr>
          <p:spPr bwMode="auto">
            <a:xfrm flipH="1">
              <a:off x="4178253" y="3483778"/>
              <a:ext cx="1374737" cy="245535"/>
            </a:xfrm>
            <a:custGeom>
              <a:avLst/>
              <a:gdLst>
                <a:gd name="T0" fmla="*/ 890 w 896"/>
                <a:gd name="T1" fmla="*/ 32 h 160"/>
                <a:gd name="T2" fmla="*/ 840 w 896"/>
                <a:gd name="T3" fmla="*/ 0 h 160"/>
                <a:gd name="T4" fmla="*/ 791 w 896"/>
                <a:gd name="T5" fmla="*/ 32 h 160"/>
                <a:gd name="T6" fmla="*/ 741 w 896"/>
                <a:gd name="T7" fmla="*/ 0 h 160"/>
                <a:gd name="T8" fmla="*/ 692 w 896"/>
                <a:gd name="T9" fmla="*/ 32 h 160"/>
                <a:gd name="T10" fmla="*/ 642 w 896"/>
                <a:gd name="T11" fmla="*/ 0 h 160"/>
                <a:gd name="T12" fmla="*/ 593 w 896"/>
                <a:gd name="T13" fmla="*/ 32 h 160"/>
                <a:gd name="T14" fmla="*/ 544 w 896"/>
                <a:gd name="T15" fmla="*/ 0 h 160"/>
                <a:gd name="T16" fmla="*/ 494 w 896"/>
                <a:gd name="T17" fmla="*/ 32 h 160"/>
                <a:gd name="T18" fmla="*/ 445 w 896"/>
                <a:gd name="T19" fmla="*/ 0 h 160"/>
                <a:gd name="T20" fmla="*/ 395 w 896"/>
                <a:gd name="T21" fmla="*/ 32 h 160"/>
                <a:gd name="T22" fmla="*/ 346 w 896"/>
                <a:gd name="T23" fmla="*/ 0 h 160"/>
                <a:gd name="T24" fmla="*/ 296 w 896"/>
                <a:gd name="T25" fmla="*/ 32 h 160"/>
                <a:gd name="T26" fmla="*/ 247 w 896"/>
                <a:gd name="T27" fmla="*/ 0 h 160"/>
                <a:gd name="T28" fmla="*/ 197 w 896"/>
                <a:gd name="T29" fmla="*/ 32 h 160"/>
                <a:gd name="T30" fmla="*/ 148 w 896"/>
                <a:gd name="T31" fmla="*/ 0 h 160"/>
                <a:gd name="T32" fmla="*/ 98 w 896"/>
                <a:gd name="T33" fmla="*/ 32 h 160"/>
                <a:gd name="T34" fmla="*/ 49 w 896"/>
                <a:gd name="T35" fmla="*/ 0 h 160"/>
                <a:gd name="T36" fmla="*/ 0 w 896"/>
                <a:gd name="T37" fmla="*/ 32 h 160"/>
                <a:gd name="T38" fmla="*/ 0 w 896"/>
                <a:gd name="T39" fmla="*/ 160 h 160"/>
                <a:gd name="T40" fmla="*/ 896 w 896"/>
                <a:gd name="T41" fmla="*/ 160 h 160"/>
                <a:gd name="T42" fmla="*/ 896 w 896"/>
                <a:gd name="T43" fmla="*/ 32 h 160"/>
                <a:gd name="T44" fmla="*/ 890 w 896"/>
                <a:gd name="T45" fmla="*/ 3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6" h="160">
                  <a:moveTo>
                    <a:pt x="890" y="32"/>
                  </a:moveTo>
                  <a:cubicBezTo>
                    <a:pt x="869" y="32"/>
                    <a:pt x="850" y="19"/>
                    <a:pt x="840" y="0"/>
                  </a:cubicBezTo>
                  <a:cubicBezTo>
                    <a:pt x="830" y="19"/>
                    <a:pt x="812" y="32"/>
                    <a:pt x="791" y="32"/>
                  </a:cubicBezTo>
                  <a:cubicBezTo>
                    <a:pt x="770" y="32"/>
                    <a:pt x="752" y="19"/>
                    <a:pt x="741" y="0"/>
                  </a:cubicBezTo>
                  <a:cubicBezTo>
                    <a:pt x="731" y="19"/>
                    <a:pt x="713" y="32"/>
                    <a:pt x="692" y="32"/>
                  </a:cubicBezTo>
                  <a:cubicBezTo>
                    <a:pt x="671" y="32"/>
                    <a:pt x="653" y="19"/>
                    <a:pt x="642" y="0"/>
                  </a:cubicBezTo>
                  <a:cubicBezTo>
                    <a:pt x="632" y="19"/>
                    <a:pt x="614" y="32"/>
                    <a:pt x="593" y="32"/>
                  </a:cubicBezTo>
                  <a:cubicBezTo>
                    <a:pt x="572" y="32"/>
                    <a:pt x="554" y="19"/>
                    <a:pt x="544" y="0"/>
                  </a:cubicBezTo>
                  <a:cubicBezTo>
                    <a:pt x="533" y="19"/>
                    <a:pt x="515" y="32"/>
                    <a:pt x="494" y="32"/>
                  </a:cubicBezTo>
                  <a:cubicBezTo>
                    <a:pt x="473" y="32"/>
                    <a:pt x="455" y="19"/>
                    <a:pt x="445" y="0"/>
                  </a:cubicBezTo>
                  <a:cubicBezTo>
                    <a:pt x="434" y="19"/>
                    <a:pt x="416" y="32"/>
                    <a:pt x="395" y="32"/>
                  </a:cubicBezTo>
                  <a:cubicBezTo>
                    <a:pt x="374" y="32"/>
                    <a:pt x="356" y="19"/>
                    <a:pt x="346" y="0"/>
                  </a:cubicBezTo>
                  <a:cubicBezTo>
                    <a:pt x="336" y="19"/>
                    <a:pt x="317" y="32"/>
                    <a:pt x="296" y="32"/>
                  </a:cubicBezTo>
                  <a:cubicBezTo>
                    <a:pt x="275" y="32"/>
                    <a:pt x="257" y="19"/>
                    <a:pt x="247" y="0"/>
                  </a:cubicBezTo>
                  <a:cubicBezTo>
                    <a:pt x="237" y="19"/>
                    <a:pt x="218" y="32"/>
                    <a:pt x="197" y="32"/>
                  </a:cubicBezTo>
                  <a:cubicBezTo>
                    <a:pt x="176" y="32"/>
                    <a:pt x="158" y="19"/>
                    <a:pt x="148" y="0"/>
                  </a:cubicBezTo>
                  <a:cubicBezTo>
                    <a:pt x="138" y="19"/>
                    <a:pt x="119" y="32"/>
                    <a:pt x="98" y="32"/>
                  </a:cubicBezTo>
                  <a:cubicBezTo>
                    <a:pt x="78" y="32"/>
                    <a:pt x="59" y="19"/>
                    <a:pt x="49" y="0"/>
                  </a:cubicBezTo>
                  <a:cubicBezTo>
                    <a:pt x="39" y="19"/>
                    <a:pt x="21" y="32"/>
                    <a:pt x="0" y="32"/>
                  </a:cubicBezTo>
                  <a:cubicBezTo>
                    <a:pt x="0" y="160"/>
                    <a:pt x="0" y="160"/>
                    <a:pt x="0" y="160"/>
                  </a:cubicBezTo>
                  <a:cubicBezTo>
                    <a:pt x="896" y="160"/>
                    <a:pt x="896" y="160"/>
                    <a:pt x="896" y="160"/>
                  </a:cubicBezTo>
                  <a:cubicBezTo>
                    <a:pt x="896" y="32"/>
                    <a:pt x="896" y="32"/>
                    <a:pt x="896" y="32"/>
                  </a:cubicBezTo>
                  <a:cubicBezTo>
                    <a:pt x="894" y="32"/>
                    <a:pt x="892" y="32"/>
                    <a:pt x="890" y="32"/>
                  </a:cubicBez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4" name="Freeform 33"/>
            <p:cNvSpPr>
              <a:spLocks/>
            </p:cNvSpPr>
            <p:nvPr/>
          </p:nvSpPr>
          <p:spPr bwMode="auto">
            <a:xfrm flipH="1">
              <a:off x="4178253" y="3644832"/>
              <a:ext cx="1374737" cy="377292"/>
            </a:xfrm>
            <a:custGeom>
              <a:avLst/>
              <a:gdLst>
                <a:gd name="T0" fmla="*/ 896 w 896"/>
                <a:gd name="T1" fmla="*/ 868 h 938"/>
                <a:gd name="T2" fmla="*/ 830 w 896"/>
                <a:gd name="T3" fmla="*/ 938 h 938"/>
                <a:gd name="T4" fmla="*/ 67 w 896"/>
                <a:gd name="T5" fmla="*/ 938 h 938"/>
                <a:gd name="T6" fmla="*/ 0 w 896"/>
                <a:gd name="T7" fmla="*/ 868 h 938"/>
                <a:gd name="T8" fmla="*/ 0 w 896"/>
                <a:gd name="T9" fmla="*/ 69 h 938"/>
                <a:gd name="T10" fmla="*/ 67 w 896"/>
                <a:gd name="T11" fmla="*/ 0 h 938"/>
                <a:gd name="T12" fmla="*/ 830 w 896"/>
                <a:gd name="T13" fmla="*/ 0 h 938"/>
                <a:gd name="T14" fmla="*/ 896 w 896"/>
                <a:gd name="T15" fmla="*/ 69 h 938"/>
                <a:gd name="T16" fmla="*/ 896 w 896"/>
                <a:gd name="T17" fmla="*/ 868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6" h="938">
                  <a:moveTo>
                    <a:pt x="896" y="868"/>
                  </a:moveTo>
                  <a:cubicBezTo>
                    <a:pt x="896" y="906"/>
                    <a:pt x="866" y="938"/>
                    <a:pt x="830" y="938"/>
                  </a:cubicBezTo>
                  <a:cubicBezTo>
                    <a:pt x="67" y="938"/>
                    <a:pt x="67" y="938"/>
                    <a:pt x="67" y="938"/>
                  </a:cubicBezTo>
                  <a:cubicBezTo>
                    <a:pt x="30" y="938"/>
                    <a:pt x="0" y="906"/>
                    <a:pt x="0" y="868"/>
                  </a:cubicBezTo>
                  <a:cubicBezTo>
                    <a:pt x="0" y="69"/>
                    <a:pt x="0" y="69"/>
                    <a:pt x="0" y="69"/>
                  </a:cubicBezTo>
                  <a:cubicBezTo>
                    <a:pt x="0" y="31"/>
                    <a:pt x="30" y="0"/>
                    <a:pt x="67" y="0"/>
                  </a:cubicBezTo>
                  <a:cubicBezTo>
                    <a:pt x="830" y="0"/>
                    <a:pt x="830" y="0"/>
                    <a:pt x="830" y="0"/>
                  </a:cubicBezTo>
                  <a:cubicBezTo>
                    <a:pt x="866" y="0"/>
                    <a:pt x="896" y="31"/>
                    <a:pt x="896" y="69"/>
                  </a:cubicBezTo>
                  <a:lnTo>
                    <a:pt x="896" y="868"/>
                  </a:ln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4" name="Group 63"/>
          <p:cNvGrpSpPr/>
          <p:nvPr/>
        </p:nvGrpSpPr>
        <p:grpSpPr>
          <a:xfrm>
            <a:off x="3908101" y="2022214"/>
            <a:ext cx="1915044" cy="2049149"/>
            <a:chOff x="3908101" y="2022214"/>
            <a:chExt cx="1915044" cy="2049149"/>
          </a:xfrm>
        </p:grpSpPr>
        <p:grpSp>
          <p:nvGrpSpPr>
            <p:cNvPr id="35" name="Group 34"/>
            <p:cNvGrpSpPr/>
            <p:nvPr/>
          </p:nvGrpSpPr>
          <p:grpSpPr>
            <a:xfrm flipH="1">
              <a:off x="3908101" y="2022214"/>
              <a:ext cx="1915044" cy="2049149"/>
              <a:chOff x="815878" y="1279659"/>
              <a:chExt cx="1436283" cy="1536862"/>
            </a:xfrm>
            <a:solidFill>
              <a:schemeClr val="bg1">
                <a:lumMod val="50000"/>
              </a:schemeClr>
            </a:solidFill>
          </p:grpSpPr>
          <p:sp>
            <p:nvSpPr>
              <p:cNvPr id="37" name="Freeform 36"/>
              <p:cNvSpPr>
                <a:spLocks/>
              </p:cNvSpPr>
              <p:nvPr/>
            </p:nvSpPr>
            <p:spPr bwMode="auto">
              <a:xfrm>
                <a:off x="815878" y="1279659"/>
                <a:ext cx="1436283" cy="1536862"/>
              </a:xfrm>
              <a:custGeom>
                <a:avLst/>
                <a:gdLst>
                  <a:gd name="T0" fmla="*/ 224 w 1248"/>
                  <a:gd name="T1" fmla="*/ 1336 h 1336"/>
                  <a:gd name="T2" fmla="*/ 168 w 1248"/>
                  <a:gd name="T3" fmla="*/ 1309 h 1336"/>
                  <a:gd name="T4" fmla="*/ 145 w 1248"/>
                  <a:gd name="T5" fmla="*/ 1246 h 1336"/>
                  <a:gd name="T6" fmla="*/ 145 w 1248"/>
                  <a:gd name="T7" fmla="*/ 90 h 1336"/>
                  <a:gd name="T8" fmla="*/ 127 w 1248"/>
                  <a:gd name="T9" fmla="*/ 40 h 1336"/>
                  <a:gd name="T10" fmla="*/ 86 w 1248"/>
                  <a:gd name="T11" fmla="*/ 21 h 1336"/>
                  <a:gd name="T12" fmla="*/ 38 w 1248"/>
                  <a:gd name="T13" fmla="*/ 40 h 1336"/>
                  <a:gd name="T14" fmla="*/ 20 w 1248"/>
                  <a:gd name="T15" fmla="*/ 91 h 1336"/>
                  <a:gd name="T16" fmla="*/ 0 w 1248"/>
                  <a:gd name="T17" fmla="*/ 91 h 1336"/>
                  <a:gd name="T18" fmla="*/ 23 w 1248"/>
                  <a:gd name="T19" fmla="*/ 27 h 1336"/>
                  <a:gd name="T20" fmla="*/ 79 w 1248"/>
                  <a:gd name="T21" fmla="*/ 1 h 1336"/>
                  <a:gd name="T22" fmla="*/ 143 w 1248"/>
                  <a:gd name="T23" fmla="*/ 27 h 1336"/>
                  <a:gd name="T24" fmla="*/ 165 w 1248"/>
                  <a:gd name="T25" fmla="*/ 91 h 1336"/>
                  <a:gd name="T26" fmla="*/ 165 w 1248"/>
                  <a:gd name="T27" fmla="*/ 91 h 1336"/>
                  <a:gd name="T28" fmla="*/ 165 w 1248"/>
                  <a:gd name="T29" fmla="*/ 91 h 1336"/>
                  <a:gd name="T30" fmla="*/ 183 w 1248"/>
                  <a:gd name="T31" fmla="*/ 1296 h 1336"/>
                  <a:gd name="T32" fmla="*/ 224 w 1248"/>
                  <a:gd name="T33" fmla="*/ 1316 h 1336"/>
                  <a:gd name="T34" fmla="*/ 1024 w 1248"/>
                  <a:gd name="T35" fmla="*/ 1316 h 1336"/>
                  <a:gd name="T36" fmla="*/ 1065 w 1248"/>
                  <a:gd name="T37" fmla="*/ 1296 h 1336"/>
                  <a:gd name="T38" fmla="*/ 1083 w 1248"/>
                  <a:gd name="T39" fmla="*/ 1246 h 1336"/>
                  <a:gd name="T40" fmla="*/ 1083 w 1248"/>
                  <a:gd name="T41" fmla="*/ 91 h 1336"/>
                  <a:gd name="T42" fmla="*/ 1106 w 1248"/>
                  <a:gd name="T43" fmla="*/ 27 h 1336"/>
                  <a:gd name="T44" fmla="*/ 1162 w 1248"/>
                  <a:gd name="T45" fmla="*/ 1 h 1336"/>
                  <a:gd name="T46" fmla="*/ 1169 w 1248"/>
                  <a:gd name="T47" fmla="*/ 1 h 1336"/>
                  <a:gd name="T48" fmla="*/ 1225 w 1248"/>
                  <a:gd name="T49" fmla="*/ 27 h 1336"/>
                  <a:gd name="T50" fmla="*/ 1248 w 1248"/>
                  <a:gd name="T51" fmla="*/ 91 h 1336"/>
                  <a:gd name="T52" fmla="*/ 1228 w 1248"/>
                  <a:gd name="T53" fmla="*/ 91 h 1336"/>
                  <a:gd name="T54" fmla="*/ 1210 w 1248"/>
                  <a:gd name="T55" fmla="*/ 40 h 1336"/>
                  <a:gd name="T56" fmla="*/ 1169 w 1248"/>
                  <a:gd name="T57" fmla="*/ 21 h 1336"/>
                  <a:gd name="T58" fmla="*/ 1121 w 1248"/>
                  <a:gd name="T59" fmla="*/ 40 h 1336"/>
                  <a:gd name="T60" fmla="*/ 1103 w 1248"/>
                  <a:gd name="T61" fmla="*/ 90 h 1336"/>
                  <a:gd name="T62" fmla="*/ 1103 w 1248"/>
                  <a:gd name="T63" fmla="*/ 90 h 1336"/>
                  <a:gd name="T64" fmla="*/ 1081 w 1248"/>
                  <a:gd name="T65" fmla="*/ 1309 h 1336"/>
                  <a:gd name="T66" fmla="*/ 1024 w 1248"/>
                  <a:gd name="T67" fmla="*/ 1336 h 1336"/>
                  <a:gd name="T68" fmla="*/ 1024 w 1248"/>
                  <a:gd name="T6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8" h="1336">
                    <a:moveTo>
                      <a:pt x="1024" y="1336"/>
                    </a:moveTo>
                    <a:cubicBezTo>
                      <a:pt x="224" y="1336"/>
                      <a:pt x="224" y="1336"/>
                      <a:pt x="224" y="1336"/>
                    </a:cubicBezTo>
                    <a:cubicBezTo>
                      <a:pt x="202" y="1336"/>
                      <a:pt x="182" y="1326"/>
                      <a:pt x="168" y="1309"/>
                    </a:cubicBezTo>
                    <a:cubicBezTo>
                      <a:pt x="168" y="1309"/>
                      <a:pt x="168" y="1309"/>
                      <a:pt x="168" y="1309"/>
                    </a:cubicBezTo>
                    <a:cubicBezTo>
                      <a:pt x="154" y="1293"/>
                      <a:pt x="145" y="1271"/>
                      <a:pt x="145" y="1246"/>
                    </a:cubicBezTo>
                    <a:cubicBezTo>
                      <a:pt x="145" y="1246"/>
                      <a:pt x="145" y="1246"/>
                      <a:pt x="145" y="1246"/>
                    </a:cubicBezTo>
                    <a:cubicBezTo>
                      <a:pt x="145" y="91"/>
                      <a:pt x="145" y="91"/>
                      <a:pt x="145" y="91"/>
                    </a:cubicBezTo>
                    <a:cubicBezTo>
                      <a:pt x="145" y="90"/>
                      <a:pt x="145" y="90"/>
                      <a:pt x="145" y="90"/>
                    </a:cubicBezTo>
                    <a:cubicBezTo>
                      <a:pt x="145" y="71"/>
                      <a:pt x="138" y="53"/>
                      <a:pt x="127" y="40"/>
                    </a:cubicBezTo>
                    <a:cubicBezTo>
                      <a:pt x="127" y="40"/>
                      <a:pt x="127" y="40"/>
                      <a:pt x="127" y="40"/>
                    </a:cubicBezTo>
                    <a:cubicBezTo>
                      <a:pt x="116" y="28"/>
                      <a:pt x="102" y="21"/>
                      <a:pt x="86" y="21"/>
                    </a:cubicBezTo>
                    <a:cubicBezTo>
                      <a:pt x="86" y="21"/>
                      <a:pt x="86" y="21"/>
                      <a:pt x="86" y="21"/>
                    </a:cubicBezTo>
                    <a:cubicBezTo>
                      <a:pt x="79" y="21"/>
                      <a:pt x="79" y="21"/>
                      <a:pt x="79" y="21"/>
                    </a:cubicBezTo>
                    <a:cubicBezTo>
                      <a:pt x="64" y="21"/>
                      <a:pt x="49" y="28"/>
                      <a:pt x="38" y="40"/>
                    </a:cubicBezTo>
                    <a:cubicBezTo>
                      <a:pt x="38" y="40"/>
                      <a:pt x="38" y="40"/>
                      <a:pt x="38" y="40"/>
                    </a:cubicBezTo>
                    <a:cubicBezTo>
                      <a:pt x="27" y="53"/>
                      <a:pt x="20" y="71"/>
                      <a:pt x="20" y="91"/>
                    </a:cubicBezTo>
                    <a:cubicBezTo>
                      <a:pt x="20" y="91"/>
                      <a:pt x="20" y="91"/>
                      <a:pt x="20" y="91"/>
                    </a:cubicBezTo>
                    <a:cubicBezTo>
                      <a:pt x="0" y="91"/>
                      <a:pt x="0" y="91"/>
                      <a:pt x="0" y="91"/>
                    </a:cubicBezTo>
                    <a:cubicBezTo>
                      <a:pt x="0" y="66"/>
                      <a:pt x="9" y="44"/>
                      <a:pt x="23" y="27"/>
                    </a:cubicBezTo>
                    <a:cubicBezTo>
                      <a:pt x="23" y="27"/>
                      <a:pt x="23" y="27"/>
                      <a:pt x="23" y="27"/>
                    </a:cubicBezTo>
                    <a:cubicBezTo>
                      <a:pt x="37" y="11"/>
                      <a:pt x="57" y="0"/>
                      <a:pt x="79" y="1"/>
                    </a:cubicBezTo>
                    <a:cubicBezTo>
                      <a:pt x="79" y="1"/>
                      <a:pt x="79" y="1"/>
                      <a:pt x="79" y="1"/>
                    </a:cubicBezTo>
                    <a:cubicBezTo>
                      <a:pt x="86" y="1"/>
                      <a:pt x="86" y="1"/>
                      <a:pt x="86" y="1"/>
                    </a:cubicBezTo>
                    <a:cubicBezTo>
                      <a:pt x="108" y="0"/>
                      <a:pt x="128" y="11"/>
                      <a:pt x="143" y="27"/>
                    </a:cubicBezTo>
                    <a:cubicBezTo>
                      <a:pt x="143" y="27"/>
                      <a:pt x="143" y="27"/>
                      <a:pt x="143" y="27"/>
                    </a:cubicBezTo>
                    <a:cubicBezTo>
                      <a:pt x="157" y="44"/>
                      <a:pt x="165" y="66"/>
                      <a:pt x="165" y="91"/>
                    </a:cubicBezTo>
                    <a:cubicBezTo>
                      <a:pt x="165" y="91"/>
                      <a:pt x="165" y="91"/>
                      <a:pt x="165" y="91"/>
                    </a:cubicBezTo>
                    <a:cubicBezTo>
                      <a:pt x="165" y="91"/>
                      <a:pt x="165" y="91"/>
                      <a:pt x="165" y="91"/>
                    </a:cubicBezTo>
                    <a:cubicBezTo>
                      <a:pt x="165" y="91"/>
                      <a:pt x="165" y="91"/>
                      <a:pt x="165" y="91"/>
                    </a:cubicBezTo>
                    <a:cubicBezTo>
                      <a:pt x="165" y="91"/>
                      <a:pt x="165" y="91"/>
                      <a:pt x="165" y="91"/>
                    </a:cubicBezTo>
                    <a:cubicBezTo>
                      <a:pt x="165" y="1246"/>
                      <a:pt x="165" y="1246"/>
                      <a:pt x="165" y="1246"/>
                    </a:cubicBezTo>
                    <a:cubicBezTo>
                      <a:pt x="165" y="1266"/>
                      <a:pt x="172" y="1284"/>
                      <a:pt x="183" y="1296"/>
                    </a:cubicBezTo>
                    <a:cubicBezTo>
                      <a:pt x="183" y="1296"/>
                      <a:pt x="183" y="1296"/>
                      <a:pt x="183" y="1296"/>
                    </a:cubicBezTo>
                    <a:cubicBezTo>
                      <a:pt x="194" y="1309"/>
                      <a:pt x="208" y="1316"/>
                      <a:pt x="224" y="1316"/>
                    </a:cubicBezTo>
                    <a:cubicBezTo>
                      <a:pt x="224" y="1316"/>
                      <a:pt x="224" y="1316"/>
                      <a:pt x="224" y="1316"/>
                    </a:cubicBezTo>
                    <a:cubicBezTo>
                      <a:pt x="1024" y="1316"/>
                      <a:pt x="1024" y="1316"/>
                      <a:pt x="1024" y="1316"/>
                    </a:cubicBezTo>
                    <a:cubicBezTo>
                      <a:pt x="1040" y="1316"/>
                      <a:pt x="1055" y="1309"/>
                      <a:pt x="1065" y="1296"/>
                    </a:cubicBezTo>
                    <a:cubicBezTo>
                      <a:pt x="1065" y="1296"/>
                      <a:pt x="1065" y="1296"/>
                      <a:pt x="1065" y="1296"/>
                    </a:cubicBezTo>
                    <a:cubicBezTo>
                      <a:pt x="1076" y="1284"/>
                      <a:pt x="1083" y="1266"/>
                      <a:pt x="1083" y="1246"/>
                    </a:cubicBezTo>
                    <a:cubicBezTo>
                      <a:pt x="1083" y="1246"/>
                      <a:pt x="1083" y="1246"/>
                      <a:pt x="1083" y="1246"/>
                    </a:cubicBezTo>
                    <a:cubicBezTo>
                      <a:pt x="1083" y="92"/>
                      <a:pt x="1083" y="92"/>
                      <a:pt x="1083" y="92"/>
                    </a:cubicBezTo>
                    <a:cubicBezTo>
                      <a:pt x="1083" y="91"/>
                      <a:pt x="1083" y="91"/>
                      <a:pt x="1083" y="91"/>
                    </a:cubicBezTo>
                    <a:cubicBezTo>
                      <a:pt x="1083" y="91"/>
                      <a:pt x="1083" y="91"/>
                      <a:pt x="1083" y="91"/>
                    </a:cubicBezTo>
                    <a:cubicBezTo>
                      <a:pt x="1083" y="66"/>
                      <a:pt x="1092" y="44"/>
                      <a:pt x="1106" y="27"/>
                    </a:cubicBezTo>
                    <a:cubicBezTo>
                      <a:pt x="1106" y="27"/>
                      <a:pt x="1106" y="27"/>
                      <a:pt x="1106" y="27"/>
                    </a:cubicBezTo>
                    <a:cubicBezTo>
                      <a:pt x="1120" y="11"/>
                      <a:pt x="1140" y="0"/>
                      <a:pt x="1162" y="1"/>
                    </a:cubicBezTo>
                    <a:cubicBezTo>
                      <a:pt x="1162" y="1"/>
                      <a:pt x="1162" y="1"/>
                      <a:pt x="1162" y="1"/>
                    </a:cubicBezTo>
                    <a:cubicBezTo>
                      <a:pt x="1169" y="1"/>
                      <a:pt x="1169" y="1"/>
                      <a:pt x="1169" y="1"/>
                    </a:cubicBezTo>
                    <a:cubicBezTo>
                      <a:pt x="1191" y="0"/>
                      <a:pt x="1211" y="11"/>
                      <a:pt x="1225" y="27"/>
                    </a:cubicBezTo>
                    <a:cubicBezTo>
                      <a:pt x="1225" y="27"/>
                      <a:pt x="1225" y="27"/>
                      <a:pt x="1225" y="27"/>
                    </a:cubicBezTo>
                    <a:cubicBezTo>
                      <a:pt x="1239" y="44"/>
                      <a:pt x="1248" y="66"/>
                      <a:pt x="1248" y="91"/>
                    </a:cubicBezTo>
                    <a:cubicBezTo>
                      <a:pt x="1248" y="91"/>
                      <a:pt x="1248" y="91"/>
                      <a:pt x="1248" y="91"/>
                    </a:cubicBezTo>
                    <a:cubicBezTo>
                      <a:pt x="1248" y="91"/>
                      <a:pt x="1248" y="91"/>
                      <a:pt x="1248" y="91"/>
                    </a:cubicBezTo>
                    <a:cubicBezTo>
                      <a:pt x="1228" y="91"/>
                      <a:pt x="1228" y="91"/>
                      <a:pt x="1228" y="91"/>
                    </a:cubicBezTo>
                    <a:cubicBezTo>
                      <a:pt x="1228" y="71"/>
                      <a:pt x="1221" y="53"/>
                      <a:pt x="1210" y="40"/>
                    </a:cubicBezTo>
                    <a:cubicBezTo>
                      <a:pt x="1210" y="40"/>
                      <a:pt x="1210" y="40"/>
                      <a:pt x="1210" y="40"/>
                    </a:cubicBezTo>
                    <a:cubicBezTo>
                      <a:pt x="1199" y="28"/>
                      <a:pt x="1185" y="21"/>
                      <a:pt x="1169" y="21"/>
                    </a:cubicBezTo>
                    <a:cubicBezTo>
                      <a:pt x="1169" y="21"/>
                      <a:pt x="1169" y="21"/>
                      <a:pt x="1169" y="21"/>
                    </a:cubicBezTo>
                    <a:cubicBezTo>
                      <a:pt x="1162" y="21"/>
                      <a:pt x="1162" y="21"/>
                      <a:pt x="1162" y="21"/>
                    </a:cubicBezTo>
                    <a:cubicBezTo>
                      <a:pt x="1146" y="21"/>
                      <a:pt x="1132" y="28"/>
                      <a:pt x="1121" y="40"/>
                    </a:cubicBezTo>
                    <a:cubicBezTo>
                      <a:pt x="1121" y="40"/>
                      <a:pt x="1121" y="40"/>
                      <a:pt x="1121" y="40"/>
                    </a:cubicBezTo>
                    <a:cubicBezTo>
                      <a:pt x="1110" y="53"/>
                      <a:pt x="1103" y="70"/>
                      <a:pt x="1103" y="90"/>
                    </a:cubicBezTo>
                    <a:cubicBezTo>
                      <a:pt x="1103" y="90"/>
                      <a:pt x="1103" y="90"/>
                      <a:pt x="1103" y="90"/>
                    </a:cubicBezTo>
                    <a:cubicBezTo>
                      <a:pt x="1103" y="90"/>
                      <a:pt x="1103" y="90"/>
                      <a:pt x="1103" y="90"/>
                    </a:cubicBezTo>
                    <a:cubicBezTo>
                      <a:pt x="1103" y="1246"/>
                      <a:pt x="1103" y="1246"/>
                      <a:pt x="1103" y="1246"/>
                    </a:cubicBezTo>
                    <a:cubicBezTo>
                      <a:pt x="1103" y="1271"/>
                      <a:pt x="1095" y="1293"/>
                      <a:pt x="1081" y="1309"/>
                    </a:cubicBezTo>
                    <a:cubicBezTo>
                      <a:pt x="1081" y="1309"/>
                      <a:pt x="1081" y="1309"/>
                      <a:pt x="1081" y="1309"/>
                    </a:cubicBezTo>
                    <a:cubicBezTo>
                      <a:pt x="1067" y="1326"/>
                      <a:pt x="1047" y="1336"/>
                      <a:pt x="1024" y="1336"/>
                    </a:cubicBezTo>
                    <a:cubicBezTo>
                      <a:pt x="1024" y="1336"/>
                      <a:pt x="1024" y="1336"/>
                      <a:pt x="1024" y="1336"/>
                    </a:cubicBezTo>
                    <a:cubicBezTo>
                      <a:pt x="1024" y="1336"/>
                      <a:pt x="1024" y="1336"/>
                      <a:pt x="1024" y="1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8" name="Freeform 37"/>
              <p:cNvSpPr>
                <a:spLocks/>
              </p:cNvSpPr>
              <p:nvPr/>
            </p:nvSpPr>
            <p:spPr bwMode="auto">
              <a:xfrm>
                <a:off x="997601" y="1752427"/>
                <a:ext cx="160342" cy="14091"/>
              </a:xfrm>
              <a:custGeom>
                <a:avLst/>
                <a:gdLst>
                  <a:gd name="T0" fmla="*/ 0 w 330"/>
                  <a:gd name="T1" fmla="*/ 29 h 29"/>
                  <a:gd name="T2" fmla="*/ 0 w 330"/>
                  <a:gd name="T3" fmla="*/ 0 h 29"/>
                  <a:gd name="T4" fmla="*/ 330 w 330"/>
                  <a:gd name="T5" fmla="*/ 0 h 29"/>
                  <a:gd name="T6" fmla="*/ 330 w 330"/>
                  <a:gd name="T7" fmla="*/ 29 h 29"/>
                  <a:gd name="T8" fmla="*/ 0 w 330"/>
                  <a:gd name="T9" fmla="*/ 29 h 29"/>
                  <a:gd name="T10" fmla="*/ 0 w 330"/>
                  <a:gd name="T11" fmla="*/ 29 h 29"/>
                </a:gdLst>
                <a:ahLst/>
                <a:cxnLst>
                  <a:cxn ang="0">
                    <a:pos x="T0" y="T1"/>
                  </a:cxn>
                  <a:cxn ang="0">
                    <a:pos x="T2" y="T3"/>
                  </a:cxn>
                  <a:cxn ang="0">
                    <a:pos x="T4" y="T5"/>
                  </a:cxn>
                  <a:cxn ang="0">
                    <a:pos x="T6" y="T7"/>
                  </a:cxn>
                  <a:cxn ang="0">
                    <a:pos x="T8" y="T9"/>
                  </a:cxn>
                  <a:cxn ang="0">
                    <a:pos x="T10" y="T11"/>
                  </a:cxn>
                </a:cxnLst>
                <a:rect l="0" t="0" r="r" b="b"/>
                <a:pathLst>
                  <a:path w="330" h="29">
                    <a:moveTo>
                      <a:pt x="0" y="29"/>
                    </a:moveTo>
                    <a:lnTo>
                      <a:pt x="0" y="0"/>
                    </a:lnTo>
                    <a:lnTo>
                      <a:pt x="330" y="0"/>
                    </a:lnTo>
                    <a:lnTo>
                      <a:pt x="33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9" name="Freeform 38"/>
              <p:cNvSpPr>
                <a:spLocks/>
              </p:cNvSpPr>
              <p:nvPr/>
            </p:nvSpPr>
            <p:spPr bwMode="auto">
              <a:xfrm>
                <a:off x="997601" y="1849119"/>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0" name="Freeform 39"/>
              <p:cNvSpPr>
                <a:spLocks/>
              </p:cNvSpPr>
              <p:nvPr/>
            </p:nvSpPr>
            <p:spPr bwMode="auto">
              <a:xfrm>
                <a:off x="997601" y="1946782"/>
                <a:ext cx="101550" cy="14091"/>
              </a:xfrm>
              <a:custGeom>
                <a:avLst/>
                <a:gdLst>
                  <a:gd name="T0" fmla="*/ 0 w 209"/>
                  <a:gd name="T1" fmla="*/ 29 h 29"/>
                  <a:gd name="T2" fmla="*/ 0 w 209"/>
                  <a:gd name="T3" fmla="*/ 0 h 29"/>
                  <a:gd name="T4" fmla="*/ 209 w 209"/>
                  <a:gd name="T5" fmla="*/ 0 h 29"/>
                  <a:gd name="T6" fmla="*/ 209 w 209"/>
                  <a:gd name="T7" fmla="*/ 29 h 29"/>
                  <a:gd name="T8" fmla="*/ 0 w 209"/>
                  <a:gd name="T9" fmla="*/ 29 h 29"/>
                  <a:gd name="T10" fmla="*/ 0 w 209"/>
                  <a:gd name="T11" fmla="*/ 29 h 29"/>
                </a:gdLst>
                <a:ahLst/>
                <a:cxnLst>
                  <a:cxn ang="0">
                    <a:pos x="T0" y="T1"/>
                  </a:cxn>
                  <a:cxn ang="0">
                    <a:pos x="T2" y="T3"/>
                  </a:cxn>
                  <a:cxn ang="0">
                    <a:pos x="T4" y="T5"/>
                  </a:cxn>
                  <a:cxn ang="0">
                    <a:pos x="T6" y="T7"/>
                  </a:cxn>
                  <a:cxn ang="0">
                    <a:pos x="T8" y="T9"/>
                  </a:cxn>
                  <a:cxn ang="0">
                    <a:pos x="T10" y="T11"/>
                  </a:cxn>
                </a:cxnLst>
                <a:rect l="0" t="0" r="r" b="b"/>
                <a:pathLst>
                  <a:path w="209" h="29">
                    <a:moveTo>
                      <a:pt x="0" y="29"/>
                    </a:moveTo>
                    <a:lnTo>
                      <a:pt x="0" y="0"/>
                    </a:lnTo>
                    <a:lnTo>
                      <a:pt x="209" y="0"/>
                    </a:lnTo>
                    <a:lnTo>
                      <a:pt x="209"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1" name="Freeform 40"/>
              <p:cNvSpPr>
                <a:spLocks/>
              </p:cNvSpPr>
              <p:nvPr/>
            </p:nvSpPr>
            <p:spPr bwMode="auto">
              <a:xfrm>
                <a:off x="997601" y="2043474"/>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2" name="Freeform 41"/>
              <p:cNvSpPr>
                <a:spLocks/>
              </p:cNvSpPr>
              <p:nvPr/>
            </p:nvSpPr>
            <p:spPr bwMode="auto">
              <a:xfrm>
                <a:off x="997601" y="214016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3" name="Freeform 42"/>
              <p:cNvSpPr>
                <a:spLocks/>
              </p:cNvSpPr>
              <p:nvPr/>
            </p:nvSpPr>
            <p:spPr bwMode="auto">
              <a:xfrm>
                <a:off x="992256" y="2237828"/>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4" name="Freeform 43"/>
              <p:cNvSpPr>
                <a:spLocks/>
              </p:cNvSpPr>
              <p:nvPr/>
            </p:nvSpPr>
            <p:spPr bwMode="auto">
              <a:xfrm>
                <a:off x="992256" y="2334520"/>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5" name="Freeform 44"/>
              <p:cNvSpPr>
                <a:spLocks/>
              </p:cNvSpPr>
              <p:nvPr/>
            </p:nvSpPr>
            <p:spPr bwMode="auto">
              <a:xfrm>
                <a:off x="992256" y="2431212"/>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6" name="Freeform 45"/>
              <p:cNvSpPr>
                <a:spLocks/>
              </p:cNvSpPr>
              <p:nvPr/>
            </p:nvSpPr>
            <p:spPr bwMode="auto">
              <a:xfrm>
                <a:off x="997601" y="252887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sp>
          <p:nvSpPr>
            <p:cNvPr id="36" name="Rectangle 35"/>
            <p:cNvSpPr>
              <a:spLocks noChangeArrowheads="1"/>
            </p:cNvSpPr>
            <p:nvPr/>
          </p:nvSpPr>
          <p:spPr bwMode="auto">
            <a:xfrm flipH="1">
              <a:off x="4259570" y="2319577"/>
              <a:ext cx="55068" cy="1509489"/>
            </a:xfrm>
            <a:prstGeom prst="rect">
              <a:avLst/>
            </a:prstGeom>
            <a:solidFill>
              <a:srgbClr val="E2D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3" name="Group 62"/>
          <p:cNvGrpSpPr/>
          <p:nvPr/>
        </p:nvGrpSpPr>
        <p:grpSpPr>
          <a:xfrm>
            <a:off x="1708179" y="3618238"/>
            <a:ext cx="1374737" cy="403886"/>
            <a:chOff x="1708179" y="3618238"/>
            <a:chExt cx="1374737" cy="403886"/>
          </a:xfrm>
          <a:solidFill>
            <a:schemeClr val="accent5">
              <a:lumMod val="60000"/>
              <a:lumOff val="40000"/>
            </a:schemeClr>
          </a:solidFill>
        </p:grpSpPr>
        <p:sp>
          <p:nvSpPr>
            <p:cNvPr id="48" name="Freeform 47"/>
            <p:cNvSpPr>
              <a:spLocks/>
            </p:cNvSpPr>
            <p:nvPr/>
          </p:nvSpPr>
          <p:spPr bwMode="auto">
            <a:xfrm flipH="1">
              <a:off x="1708179" y="3618238"/>
              <a:ext cx="1374737" cy="245535"/>
            </a:xfrm>
            <a:custGeom>
              <a:avLst/>
              <a:gdLst>
                <a:gd name="T0" fmla="*/ 890 w 896"/>
                <a:gd name="T1" fmla="*/ 32 h 160"/>
                <a:gd name="T2" fmla="*/ 840 w 896"/>
                <a:gd name="T3" fmla="*/ 0 h 160"/>
                <a:gd name="T4" fmla="*/ 791 w 896"/>
                <a:gd name="T5" fmla="*/ 32 h 160"/>
                <a:gd name="T6" fmla="*/ 741 w 896"/>
                <a:gd name="T7" fmla="*/ 0 h 160"/>
                <a:gd name="T8" fmla="*/ 692 w 896"/>
                <a:gd name="T9" fmla="*/ 32 h 160"/>
                <a:gd name="T10" fmla="*/ 642 w 896"/>
                <a:gd name="T11" fmla="*/ 0 h 160"/>
                <a:gd name="T12" fmla="*/ 593 w 896"/>
                <a:gd name="T13" fmla="*/ 32 h 160"/>
                <a:gd name="T14" fmla="*/ 544 w 896"/>
                <a:gd name="T15" fmla="*/ 0 h 160"/>
                <a:gd name="T16" fmla="*/ 494 w 896"/>
                <a:gd name="T17" fmla="*/ 32 h 160"/>
                <a:gd name="T18" fmla="*/ 445 w 896"/>
                <a:gd name="T19" fmla="*/ 0 h 160"/>
                <a:gd name="T20" fmla="*/ 395 w 896"/>
                <a:gd name="T21" fmla="*/ 32 h 160"/>
                <a:gd name="T22" fmla="*/ 346 w 896"/>
                <a:gd name="T23" fmla="*/ 0 h 160"/>
                <a:gd name="T24" fmla="*/ 296 w 896"/>
                <a:gd name="T25" fmla="*/ 32 h 160"/>
                <a:gd name="T26" fmla="*/ 247 w 896"/>
                <a:gd name="T27" fmla="*/ 0 h 160"/>
                <a:gd name="T28" fmla="*/ 197 w 896"/>
                <a:gd name="T29" fmla="*/ 32 h 160"/>
                <a:gd name="T30" fmla="*/ 148 w 896"/>
                <a:gd name="T31" fmla="*/ 0 h 160"/>
                <a:gd name="T32" fmla="*/ 98 w 896"/>
                <a:gd name="T33" fmla="*/ 32 h 160"/>
                <a:gd name="T34" fmla="*/ 49 w 896"/>
                <a:gd name="T35" fmla="*/ 0 h 160"/>
                <a:gd name="T36" fmla="*/ 0 w 896"/>
                <a:gd name="T37" fmla="*/ 32 h 160"/>
                <a:gd name="T38" fmla="*/ 0 w 896"/>
                <a:gd name="T39" fmla="*/ 160 h 160"/>
                <a:gd name="T40" fmla="*/ 896 w 896"/>
                <a:gd name="T41" fmla="*/ 160 h 160"/>
                <a:gd name="T42" fmla="*/ 896 w 896"/>
                <a:gd name="T43" fmla="*/ 32 h 160"/>
                <a:gd name="T44" fmla="*/ 890 w 896"/>
                <a:gd name="T45" fmla="*/ 3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6" h="160">
                  <a:moveTo>
                    <a:pt x="890" y="32"/>
                  </a:moveTo>
                  <a:cubicBezTo>
                    <a:pt x="869" y="32"/>
                    <a:pt x="850" y="19"/>
                    <a:pt x="840" y="0"/>
                  </a:cubicBezTo>
                  <a:cubicBezTo>
                    <a:pt x="830" y="19"/>
                    <a:pt x="812" y="32"/>
                    <a:pt x="791" y="32"/>
                  </a:cubicBezTo>
                  <a:cubicBezTo>
                    <a:pt x="770" y="32"/>
                    <a:pt x="752" y="19"/>
                    <a:pt x="741" y="0"/>
                  </a:cubicBezTo>
                  <a:cubicBezTo>
                    <a:pt x="731" y="19"/>
                    <a:pt x="713" y="32"/>
                    <a:pt x="692" y="32"/>
                  </a:cubicBezTo>
                  <a:cubicBezTo>
                    <a:pt x="671" y="32"/>
                    <a:pt x="653" y="19"/>
                    <a:pt x="642" y="0"/>
                  </a:cubicBezTo>
                  <a:cubicBezTo>
                    <a:pt x="632" y="19"/>
                    <a:pt x="614" y="32"/>
                    <a:pt x="593" y="32"/>
                  </a:cubicBezTo>
                  <a:cubicBezTo>
                    <a:pt x="572" y="32"/>
                    <a:pt x="554" y="19"/>
                    <a:pt x="544" y="0"/>
                  </a:cubicBezTo>
                  <a:cubicBezTo>
                    <a:pt x="533" y="19"/>
                    <a:pt x="515" y="32"/>
                    <a:pt x="494" y="32"/>
                  </a:cubicBezTo>
                  <a:cubicBezTo>
                    <a:pt x="473" y="32"/>
                    <a:pt x="455" y="19"/>
                    <a:pt x="445" y="0"/>
                  </a:cubicBezTo>
                  <a:cubicBezTo>
                    <a:pt x="434" y="19"/>
                    <a:pt x="416" y="32"/>
                    <a:pt x="395" y="32"/>
                  </a:cubicBezTo>
                  <a:cubicBezTo>
                    <a:pt x="374" y="32"/>
                    <a:pt x="356" y="19"/>
                    <a:pt x="346" y="0"/>
                  </a:cubicBezTo>
                  <a:cubicBezTo>
                    <a:pt x="336" y="19"/>
                    <a:pt x="317" y="32"/>
                    <a:pt x="296" y="32"/>
                  </a:cubicBezTo>
                  <a:cubicBezTo>
                    <a:pt x="275" y="32"/>
                    <a:pt x="257" y="19"/>
                    <a:pt x="247" y="0"/>
                  </a:cubicBezTo>
                  <a:cubicBezTo>
                    <a:pt x="237" y="19"/>
                    <a:pt x="218" y="32"/>
                    <a:pt x="197" y="32"/>
                  </a:cubicBezTo>
                  <a:cubicBezTo>
                    <a:pt x="176" y="32"/>
                    <a:pt x="158" y="19"/>
                    <a:pt x="148" y="0"/>
                  </a:cubicBezTo>
                  <a:cubicBezTo>
                    <a:pt x="138" y="19"/>
                    <a:pt x="119" y="32"/>
                    <a:pt x="98" y="32"/>
                  </a:cubicBezTo>
                  <a:cubicBezTo>
                    <a:pt x="78" y="32"/>
                    <a:pt x="59" y="19"/>
                    <a:pt x="49" y="0"/>
                  </a:cubicBezTo>
                  <a:cubicBezTo>
                    <a:pt x="39" y="19"/>
                    <a:pt x="21" y="32"/>
                    <a:pt x="0" y="32"/>
                  </a:cubicBezTo>
                  <a:cubicBezTo>
                    <a:pt x="0" y="160"/>
                    <a:pt x="0" y="160"/>
                    <a:pt x="0" y="160"/>
                  </a:cubicBezTo>
                  <a:cubicBezTo>
                    <a:pt x="896" y="160"/>
                    <a:pt x="896" y="160"/>
                    <a:pt x="896" y="160"/>
                  </a:cubicBezTo>
                  <a:cubicBezTo>
                    <a:pt x="896" y="32"/>
                    <a:pt x="896" y="32"/>
                    <a:pt x="896" y="32"/>
                  </a:cubicBezTo>
                  <a:cubicBezTo>
                    <a:pt x="894" y="32"/>
                    <a:pt x="892" y="32"/>
                    <a:pt x="890" y="32"/>
                  </a:cubicBez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49" name="Freeform 48"/>
            <p:cNvSpPr>
              <a:spLocks/>
            </p:cNvSpPr>
            <p:nvPr/>
          </p:nvSpPr>
          <p:spPr bwMode="auto">
            <a:xfrm flipH="1">
              <a:off x="1708179" y="3773755"/>
              <a:ext cx="1374737" cy="248369"/>
            </a:xfrm>
            <a:custGeom>
              <a:avLst/>
              <a:gdLst>
                <a:gd name="T0" fmla="*/ 896 w 896"/>
                <a:gd name="T1" fmla="*/ 868 h 938"/>
                <a:gd name="T2" fmla="*/ 830 w 896"/>
                <a:gd name="T3" fmla="*/ 938 h 938"/>
                <a:gd name="T4" fmla="*/ 67 w 896"/>
                <a:gd name="T5" fmla="*/ 938 h 938"/>
                <a:gd name="T6" fmla="*/ 0 w 896"/>
                <a:gd name="T7" fmla="*/ 868 h 938"/>
                <a:gd name="T8" fmla="*/ 0 w 896"/>
                <a:gd name="T9" fmla="*/ 69 h 938"/>
                <a:gd name="T10" fmla="*/ 67 w 896"/>
                <a:gd name="T11" fmla="*/ 0 h 938"/>
                <a:gd name="T12" fmla="*/ 830 w 896"/>
                <a:gd name="T13" fmla="*/ 0 h 938"/>
                <a:gd name="T14" fmla="*/ 896 w 896"/>
                <a:gd name="T15" fmla="*/ 69 h 938"/>
                <a:gd name="T16" fmla="*/ 896 w 896"/>
                <a:gd name="T17" fmla="*/ 868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6" h="938">
                  <a:moveTo>
                    <a:pt x="896" y="868"/>
                  </a:moveTo>
                  <a:cubicBezTo>
                    <a:pt x="896" y="906"/>
                    <a:pt x="866" y="938"/>
                    <a:pt x="830" y="938"/>
                  </a:cubicBezTo>
                  <a:cubicBezTo>
                    <a:pt x="67" y="938"/>
                    <a:pt x="67" y="938"/>
                    <a:pt x="67" y="938"/>
                  </a:cubicBezTo>
                  <a:cubicBezTo>
                    <a:pt x="30" y="938"/>
                    <a:pt x="0" y="906"/>
                    <a:pt x="0" y="868"/>
                  </a:cubicBezTo>
                  <a:cubicBezTo>
                    <a:pt x="0" y="69"/>
                    <a:pt x="0" y="69"/>
                    <a:pt x="0" y="69"/>
                  </a:cubicBezTo>
                  <a:cubicBezTo>
                    <a:pt x="0" y="31"/>
                    <a:pt x="30" y="0"/>
                    <a:pt x="67" y="0"/>
                  </a:cubicBezTo>
                  <a:cubicBezTo>
                    <a:pt x="830" y="0"/>
                    <a:pt x="830" y="0"/>
                    <a:pt x="830" y="0"/>
                  </a:cubicBezTo>
                  <a:cubicBezTo>
                    <a:pt x="866" y="0"/>
                    <a:pt x="896" y="31"/>
                    <a:pt x="896" y="69"/>
                  </a:cubicBezTo>
                  <a:lnTo>
                    <a:pt x="896" y="868"/>
                  </a:lnTo>
                  <a:close/>
                </a:path>
              </a:pathLst>
            </a:custGeom>
            <a:grpFill/>
            <a:ln>
              <a:noFill/>
            </a:ln>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62" name="Group 61"/>
          <p:cNvGrpSpPr/>
          <p:nvPr/>
        </p:nvGrpSpPr>
        <p:grpSpPr>
          <a:xfrm>
            <a:off x="1438027" y="2022214"/>
            <a:ext cx="1915044" cy="2049149"/>
            <a:chOff x="1438027" y="2022214"/>
            <a:chExt cx="1915044" cy="2049149"/>
          </a:xfrm>
        </p:grpSpPr>
        <p:grpSp>
          <p:nvGrpSpPr>
            <p:cNvPr id="50" name="Group 49"/>
            <p:cNvGrpSpPr/>
            <p:nvPr/>
          </p:nvGrpSpPr>
          <p:grpSpPr>
            <a:xfrm flipH="1">
              <a:off x="1438027" y="2022214"/>
              <a:ext cx="1915044" cy="2049149"/>
              <a:chOff x="815878" y="1279659"/>
              <a:chExt cx="1436283" cy="1536862"/>
            </a:xfrm>
            <a:solidFill>
              <a:schemeClr val="bg1">
                <a:lumMod val="50000"/>
              </a:schemeClr>
            </a:solidFill>
          </p:grpSpPr>
          <p:sp>
            <p:nvSpPr>
              <p:cNvPr id="52" name="Freeform 51"/>
              <p:cNvSpPr>
                <a:spLocks/>
              </p:cNvSpPr>
              <p:nvPr/>
            </p:nvSpPr>
            <p:spPr bwMode="auto">
              <a:xfrm>
                <a:off x="815878" y="1279659"/>
                <a:ext cx="1436283" cy="1536862"/>
              </a:xfrm>
              <a:custGeom>
                <a:avLst/>
                <a:gdLst>
                  <a:gd name="T0" fmla="*/ 224 w 1248"/>
                  <a:gd name="T1" fmla="*/ 1336 h 1336"/>
                  <a:gd name="T2" fmla="*/ 168 w 1248"/>
                  <a:gd name="T3" fmla="*/ 1309 h 1336"/>
                  <a:gd name="T4" fmla="*/ 145 w 1248"/>
                  <a:gd name="T5" fmla="*/ 1246 h 1336"/>
                  <a:gd name="T6" fmla="*/ 145 w 1248"/>
                  <a:gd name="T7" fmla="*/ 90 h 1336"/>
                  <a:gd name="T8" fmla="*/ 127 w 1248"/>
                  <a:gd name="T9" fmla="*/ 40 h 1336"/>
                  <a:gd name="T10" fmla="*/ 86 w 1248"/>
                  <a:gd name="T11" fmla="*/ 21 h 1336"/>
                  <a:gd name="T12" fmla="*/ 38 w 1248"/>
                  <a:gd name="T13" fmla="*/ 40 h 1336"/>
                  <a:gd name="T14" fmla="*/ 20 w 1248"/>
                  <a:gd name="T15" fmla="*/ 91 h 1336"/>
                  <a:gd name="T16" fmla="*/ 0 w 1248"/>
                  <a:gd name="T17" fmla="*/ 91 h 1336"/>
                  <a:gd name="T18" fmla="*/ 23 w 1248"/>
                  <a:gd name="T19" fmla="*/ 27 h 1336"/>
                  <a:gd name="T20" fmla="*/ 79 w 1248"/>
                  <a:gd name="T21" fmla="*/ 1 h 1336"/>
                  <a:gd name="T22" fmla="*/ 143 w 1248"/>
                  <a:gd name="T23" fmla="*/ 27 h 1336"/>
                  <a:gd name="T24" fmla="*/ 165 w 1248"/>
                  <a:gd name="T25" fmla="*/ 91 h 1336"/>
                  <a:gd name="T26" fmla="*/ 165 w 1248"/>
                  <a:gd name="T27" fmla="*/ 91 h 1336"/>
                  <a:gd name="T28" fmla="*/ 165 w 1248"/>
                  <a:gd name="T29" fmla="*/ 91 h 1336"/>
                  <a:gd name="T30" fmla="*/ 183 w 1248"/>
                  <a:gd name="T31" fmla="*/ 1296 h 1336"/>
                  <a:gd name="T32" fmla="*/ 224 w 1248"/>
                  <a:gd name="T33" fmla="*/ 1316 h 1336"/>
                  <a:gd name="T34" fmla="*/ 1024 w 1248"/>
                  <a:gd name="T35" fmla="*/ 1316 h 1336"/>
                  <a:gd name="T36" fmla="*/ 1065 w 1248"/>
                  <a:gd name="T37" fmla="*/ 1296 h 1336"/>
                  <a:gd name="T38" fmla="*/ 1083 w 1248"/>
                  <a:gd name="T39" fmla="*/ 1246 h 1336"/>
                  <a:gd name="T40" fmla="*/ 1083 w 1248"/>
                  <a:gd name="T41" fmla="*/ 91 h 1336"/>
                  <a:gd name="T42" fmla="*/ 1106 w 1248"/>
                  <a:gd name="T43" fmla="*/ 27 h 1336"/>
                  <a:gd name="T44" fmla="*/ 1162 w 1248"/>
                  <a:gd name="T45" fmla="*/ 1 h 1336"/>
                  <a:gd name="T46" fmla="*/ 1169 w 1248"/>
                  <a:gd name="T47" fmla="*/ 1 h 1336"/>
                  <a:gd name="T48" fmla="*/ 1225 w 1248"/>
                  <a:gd name="T49" fmla="*/ 27 h 1336"/>
                  <a:gd name="T50" fmla="*/ 1248 w 1248"/>
                  <a:gd name="T51" fmla="*/ 91 h 1336"/>
                  <a:gd name="T52" fmla="*/ 1228 w 1248"/>
                  <a:gd name="T53" fmla="*/ 91 h 1336"/>
                  <a:gd name="T54" fmla="*/ 1210 w 1248"/>
                  <a:gd name="T55" fmla="*/ 40 h 1336"/>
                  <a:gd name="T56" fmla="*/ 1169 w 1248"/>
                  <a:gd name="T57" fmla="*/ 21 h 1336"/>
                  <a:gd name="T58" fmla="*/ 1121 w 1248"/>
                  <a:gd name="T59" fmla="*/ 40 h 1336"/>
                  <a:gd name="T60" fmla="*/ 1103 w 1248"/>
                  <a:gd name="T61" fmla="*/ 90 h 1336"/>
                  <a:gd name="T62" fmla="*/ 1103 w 1248"/>
                  <a:gd name="T63" fmla="*/ 90 h 1336"/>
                  <a:gd name="T64" fmla="*/ 1081 w 1248"/>
                  <a:gd name="T65" fmla="*/ 1309 h 1336"/>
                  <a:gd name="T66" fmla="*/ 1024 w 1248"/>
                  <a:gd name="T67" fmla="*/ 1336 h 1336"/>
                  <a:gd name="T68" fmla="*/ 1024 w 1248"/>
                  <a:gd name="T69" fmla="*/ 1336 h 1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48" h="1336">
                    <a:moveTo>
                      <a:pt x="1024" y="1336"/>
                    </a:moveTo>
                    <a:cubicBezTo>
                      <a:pt x="224" y="1336"/>
                      <a:pt x="224" y="1336"/>
                      <a:pt x="224" y="1336"/>
                    </a:cubicBezTo>
                    <a:cubicBezTo>
                      <a:pt x="202" y="1336"/>
                      <a:pt x="182" y="1326"/>
                      <a:pt x="168" y="1309"/>
                    </a:cubicBezTo>
                    <a:cubicBezTo>
                      <a:pt x="168" y="1309"/>
                      <a:pt x="168" y="1309"/>
                      <a:pt x="168" y="1309"/>
                    </a:cubicBezTo>
                    <a:cubicBezTo>
                      <a:pt x="154" y="1293"/>
                      <a:pt x="145" y="1271"/>
                      <a:pt x="145" y="1246"/>
                    </a:cubicBezTo>
                    <a:cubicBezTo>
                      <a:pt x="145" y="1246"/>
                      <a:pt x="145" y="1246"/>
                      <a:pt x="145" y="1246"/>
                    </a:cubicBezTo>
                    <a:cubicBezTo>
                      <a:pt x="145" y="91"/>
                      <a:pt x="145" y="91"/>
                      <a:pt x="145" y="91"/>
                    </a:cubicBezTo>
                    <a:cubicBezTo>
                      <a:pt x="145" y="90"/>
                      <a:pt x="145" y="90"/>
                      <a:pt x="145" y="90"/>
                    </a:cubicBezTo>
                    <a:cubicBezTo>
                      <a:pt x="145" y="71"/>
                      <a:pt x="138" y="53"/>
                      <a:pt x="127" y="40"/>
                    </a:cubicBezTo>
                    <a:cubicBezTo>
                      <a:pt x="127" y="40"/>
                      <a:pt x="127" y="40"/>
                      <a:pt x="127" y="40"/>
                    </a:cubicBezTo>
                    <a:cubicBezTo>
                      <a:pt x="116" y="28"/>
                      <a:pt x="102" y="21"/>
                      <a:pt x="86" y="21"/>
                    </a:cubicBezTo>
                    <a:cubicBezTo>
                      <a:pt x="86" y="21"/>
                      <a:pt x="86" y="21"/>
                      <a:pt x="86" y="21"/>
                    </a:cubicBezTo>
                    <a:cubicBezTo>
                      <a:pt x="79" y="21"/>
                      <a:pt x="79" y="21"/>
                      <a:pt x="79" y="21"/>
                    </a:cubicBezTo>
                    <a:cubicBezTo>
                      <a:pt x="64" y="21"/>
                      <a:pt x="49" y="28"/>
                      <a:pt x="38" y="40"/>
                    </a:cubicBezTo>
                    <a:cubicBezTo>
                      <a:pt x="38" y="40"/>
                      <a:pt x="38" y="40"/>
                      <a:pt x="38" y="40"/>
                    </a:cubicBezTo>
                    <a:cubicBezTo>
                      <a:pt x="27" y="53"/>
                      <a:pt x="20" y="71"/>
                      <a:pt x="20" y="91"/>
                    </a:cubicBezTo>
                    <a:cubicBezTo>
                      <a:pt x="20" y="91"/>
                      <a:pt x="20" y="91"/>
                      <a:pt x="20" y="91"/>
                    </a:cubicBezTo>
                    <a:cubicBezTo>
                      <a:pt x="0" y="91"/>
                      <a:pt x="0" y="91"/>
                      <a:pt x="0" y="91"/>
                    </a:cubicBezTo>
                    <a:cubicBezTo>
                      <a:pt x="0" y="66"/>
                      <a:pt x="9" y="44"/>
                      <a:pt x="23" y="27"/>
                    </a:cubicBezTo>
                    <a:cubicBezTo>
                      <a:pt x="23" y="27"/>
                      <a:pt x="23" y="27"/>
                      <a:pt x="23" y="27"/>
                    </a:cubicBezTo>
                    <a:cubicBezTo>
                      <a:pt x="37" y="11"/>
                      <a:pt x="57" y="0"/>
                      <a:pt x="79" y="1"/>
                    </a:cubicBezTo>
                    <a:cubicBezTo>
                      <a:pt x="79" y="1"/>
                      <a:pt x="79" y="1"/>
                      <a:pt x="79" y="1"/>
                    </a:cubicBezTo>
                    <a:cubicBezTo>
                      <a:pt x="86" y="1"/>
                      <a:pt x="86" y="1"/>
                      <a:pt x="86" y="1"/>
                    </a:cubicBezTo>
                    <a:cubicBezTo>
                      <a:pt x="108" y="0"/>
                      <a:pt x="128" y="11"/>
                      <a:pt x="143" y="27"/>
                    </a:cubicBezTo>
                    <a:cubicBezTo>
                      <a:pt x="143" y="27"/>
                      <a:pt x="143" y="27"/>
                      <a:pt x="143" y="27"/>
                    </a:cubicBezTo>
                    <a:cubicBezTo>
                      <a:pt x="157" y="44"/>
                      <a:pt x="165" y="66"/>
                      <a:pt x="165" y="91"/>
                    </a:cubicBezTo>
                    <a:cubicBezTo>
                      <a:pt x="165" y="91"/>
                      <a:pt x="165" y="91"/>
                      <a:pt x="165" y="91"/>
                    </a:cubicBezTo>
                    <a:cubicBezTo>
                      <a:pt x="165" y="91"/>
                      <a:pt x="165" y="91"/>
                      <a:pt x="165" y="91"/>
                    </a:cubicBezTo>
                    <a:cubicBezTo>
                      <a:pt x="165" y="91"/>
                      <a:pt x="165" y="91"/>
                      <a:pt x="165" y="91"/>
                    </a:cubicBezTo>
                    <a:cubicBezTo>
                      <a:pt x="165" y="91"/>
                      <a:pt x="165" y="91"/>
                      <a:pt x="165" y="91"/>
                    </a:cubicBezTo>
                    <a:cubicBezTo>
                      <a:pt x="165" y="1246"/>
                      <a:pt x="165" y="1246"/>
                      <a:pt x="165" y="1246"/>
                    </a:cubicBezTo>
                    <a:cubicBezTo>
                      <a:pt x="165" y="1266"/>
                      <a:pt x="172" y="1284"/>
                      <a:pt x="183" y="1296"/>
                    </a:cubicBezTo>
                    <a:cubicBezTo>
                      <a:pt x="183" y="1296"/>
                      <a:pt x="183" y="1296"/>
                      <a:pt x="183" y="1296"/>
                    </a:cubicBezTo>
                    <a:cubicBezTo>
                      <a:pt x="194" y="1309"/>
                      <a:pt x="208" y="1316"/>
                      <a:pt x="224" y="1316"/>
                    </a:cubicBezTo>
                    <a:cubicBezTo>
                      <a:pt x="224" y="1316"/>
                      <a:pt x="224" y="1316"/>
                      <a:pt x="224" y="1316"/>
                    </a:cubicBezTo>
                    <a:cubicBezTo>
                      <a:pt x="1024" y="1316"/>
                      <a:pt x="1024" y="1316"/>
                      <a:pt x="1024" y="1316"/>
                    </a:cubicBezTo>
                    <a:cubicBezTo>
                      <a:pt x="1040" y="1316"/>
                      <a:pt x="1055" y="1309"/>
                      <a:pt x="1065" y="1296"/>
                    </a:cubicBezTo>
                    <a:cubicBezTo>
                      <a:pt x="1065" y="1296"/>
                      <a:pt x="1065" y="1296"/>
                      <a:pt x="1065" y="1296"/>
                    </a:cubicBezTo>
                    <a:cubicBezTo>
                      <a:pt x="1076" y="1284"/>
                      <a:pt x="1083" y="1266"/>
                      <a:pt x="1083" y="1246"/>
                    </a:cubicBezTo>
                    <a:cubicBezTo>
                      <a:pt x="1083" y="1246"/>
                      <a:pt x="1083" y="1246"/>
                      <a:pt x="1083" y="1246"/>
                    </a:cubicBezTo>
                    <a:cubicBezTo>
                      <a:pt x="1083" y="92"/>
                      <a:pt x="1083" y="92"/>
                      <a:pt x="1083" y="92"/>
                    </a:cubicBezTo>
                    <a:cubicBezTo>
                      <a:pt x="1083" y="91"/>
                      <a:pt x="1083" y="91"/>
                      <a:pt x="1083" y="91"/>
                    </a:cubicBezTo>
                    <a:cubicBezTo>
                      <a:pt x="1083" y="91"/>
                      <a:pt x="1083" y="91"/>
                      <a:pt x="1083" y="91"/>
                    </a:cubicBezTo>
                    <a:cubicBezTo>
                      <a:pt x="1083" y="66"/>
                      <a:pt x="1092" y="44"/>
                      <a:pt x="1106" y="27"/>
                    </a:cubicBezTo>
                    <a:cubicBezTo>
                      <a:pt x="1106" y="27"/>
                      <a:pt x="1106" y="27"/>
                      <a:pt x="1106" y="27"/>
                    </a:cubicBezTo>
                    <a:cubicBezTo>
                      <a:pt x="1120" y="11"/>
                      <a:pt x="1140" y="0"/>
                      <a:pt x="1162" y="1"/>
                    </a:cubicBezTo>
                    <a:cubicBezTo>
                      <a:pt x="1162" y="1"/>
                      <a:pt x="1162" y="1"/>
                      <a:pt x="1162" y="1"/>
                    </a:cubicBezTo>
                    <a:cubicBezTo>
                      <a:pt x="1169" y="1"/>
                      <a:pt x="1169" y="1"/>
                      <a:pt x="1169" y="1"/>
                    </a:cubicBezTo>
                    <a:cubicBezTo>
                      <a:pt x="1191" y="0"/>
                      <a:pt x="1211" y="11"/>
                      <a:pt x="1225" y="27"/>
                    </a:cubicBezTo>
                    <a:cubicBezTo>
                      <a:pt x="1225" y="27"/>
                      <a:pt x="1225" y="27"/>
                      <a:pt x="1225" y="27"/>
                    </a:cubicBezTo>
                    <a:cubicBezTo>
                      <a:pt x="1239" y="44"/>
                      <a:pt x="1248" y="66"/>
                      <a:pt x="1248" y="91"/>
                    </a:cubicBezTo>
                    <a:cubicBezTo>
                      <a:pt x="1248" y="91"/>
                      <a:pt x="1248" y="91"/>
                      <a:pt x="1248" y="91"/>
                    </a:cubicBezTo>
                    <a:cubicBezTo>
                      <a:pt x="1248" y="91"/>
                      <a:pt x="1248" y="91"/>
                      <a:pt x="1248" y="91"/>
                    </a:cubicBezTo>
                    <a:cubicBezTo>
                      <a:pt x="1228" y="91"/>
                      <a:pt x="1228" y="91"/>
                      <a:pt x="1228" y="91"/>
                    </a:cubicBezTo>
                    <a:cubicBezTo>
                      <a:pt x="1228" y="71"/>
                      <a:pt x="1221" y="53"/>
                      <a:pt x="1210" y="40"/>
                    </a:cubicBezTo>
                    <a:cubicBezTo>
                      <a:pt x="1210" y="40"/>
                      <a:pt x="1210" y="40"/>
                      <a:pt x="1210" y="40"/>
                    </a:cubicBezTo>
                    <a:cubicBezTo>
                      <a:pt x="1199" y="28"/>
                      <a:pt x="1185" y="21"/>
                      <a:pt x="1169" y="21"/>
                    </a:cubicBezTo>
                    <a:cubicBezTo>
                      <a:pt x="1169" y="21"/>
                      <a:pt x="1169" y="21"/>
                      <a:pt x="1169" y="21"/>
                    </a:cubicBezTo>
                    <a:cubicBezTo>
                      <a:pt x="1162" y="21"/>
                      <a:pt x="1162" y="21"/>
                      <a:pt x="1162" y="21"/>
                    </a:cubicBezTo>
                    <a:cubicBezTo>
                      <a:pt x="1146" y="21"/>
                      <a:pt x="1132" y="28"/>
                      <a:pt x="1121" y="40"/>
                    </a:cubicBezTo>
                    <a:cubicBezTo>
                      <a:pt x="1121" y="40"/>
                      <a:pt x="1121" y="40"/>
                      <a:pt x="1121" y="40"/>
                    </a:cubicBezTo>
                    <a:cubicBezTo>
                      <a:pt x="1110" y="53"/>
                      <a:pt x="1103" y="70"/>
                      <a:pt x="1103" y="90"/>
                    </a:cubicBezTo>
                    <a:cubicBezTo>
                      <a:pt x="1103" y="90"/>
                      <a:pt x="1103" y="90"/>
                      <a:pt x="1103" y="90"/>
                    </a:cubicBezTo>
                    <a:cubicBezTo>
                      <a:pt x="1103" y="90"/>
                      <a:pt x="1103" y="90"/>
                      <a:pt x="1103" y="90"/>
                    </a:cubicBezTo>
                    <a:cubicBezTo>
                      <a:pt x="1103" y="1246"/>
                      <a:pt x="1103" y="1246"/>
                      <a:pt x="1103" y="1246"/>
                    </a:cubicBezTo>
                    <a:cubicBezTo>
                      <a:pt x="1103" y="1271"/>
                      <a:pt x="1095" y="1293"/>
                      <a:pt x="1081" y="1309"/>
                    </a:cubicBezTo>
                    <a:cubicBezTo>
                      <a:pt x="1081" y="1309"/>
                      <a:pt x="1081" y="1309"/>
                      <a:pt x="1081" y="1309"/>
                    </a:cubicBezTo>
                    <a:cubicBezTo>
                      <a:pt x="1067" y="1326"/>
                      <a:pt x="1047" y="1336"/>
                      <a:pt x="1024" y="1336"/>
                    </a:cubicBezTo>
                    <a:cubicBezTo>
                      <a:pt x="1024" y="1336"/>
                      <a:pt x="1024" y="1336"/>
                      <a:pt x="1024" y="1336"/>
                    </a:cubicBezTo>
                    <a:cubicBezTo>
                      <a:pt x="1024" y="1336"/>
                      <a:pt x="1024" y="1336"/>
                      <a:pt x="1024" y="13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3" name="Freeform 52"/>
              <p:cNvSpPr>
                <a:spLocks/>
              </p:cNvSpPr>
              <p:nvPr/>
            </p:nvSpPr>
            <p:spPr bwMode="auto">
              <a:xfrm>
                <a:off x="997601" y="1752427"/>
                <a:ext cx="160342" cy="14091"/>
              </a:xfrm>
              <a:custGeom>
                <a:avLst/>
                <a:gdLst>
                  <a:gd name="T0" fmla="*/ 0 w 330"/>
                  <a:gd name="T1" fmla="*/ 29 h 29"/>
                  <a:gd name="T2" fmla="*/ 0 w 330"/>
                  <a:gd name="T3" fmla="*/ 0 h 29"/>
                  <a:gd name="T4" fmla="*/ 330 w 330"/>
                  <a:gd name="T5" fmla="*/ 0 h 29"/>
                  <a:gd name="T6" fmla="*/ 330 w 330"/>
                  <a:gd name="T7" fmla="*/ 29 h 29"/>
                  <a:gd name="T8" fmla="*/ 0 w 330"/>
                  <a:gd name="T9" fmla="*/ 29 h 29"/>
                  <a:gd name="T10" fmla="*/ 0 w 330"/>
                  <a:gd name="T11" fmla="*/ 29 h 29"/>
                </a:gdLst>
                <a:ahLst/>
                <a:cxnLst>
                  <a:cxn ang="0">
                    <a:pos x="T0" y="T1"/>
                  </a:cxn>
                  <a:cxn ang="0">
                    <a:pos x="T2" y="T3"/>
                  </a:cxn>
                  <a:cxn ang="0">
                    <a:pos x="T4" y="T5"/>
                  </a:cxn>
                  <a:cxn ang="0">
                    <a:pos x="T6" y="T7"/>
                  </a:cxn>
                  <a:cxn ang="0">
                    <a:pos x="T8" y="T9"/>
                  </a:cxn>
                  <a:cxn ang="0">
                    <a:pos x="T10" y="T11"/>
                  </a:cxn>
                </a:cxnLst>
                <a:rect l="0" t="0" r="r" b="b"/>
                <a:pathLst>
                  <a:path w="330" h="29">
                    <a:moveTo>
                      <a:pt x="0" y="29"/>
                    </a:moveTo>
                    <a:lnTo>
                      <a:pt x="0" y="0"/>
                    </a:lnTo>
                    <a:lnTo>
                      <a:pt x="330" y="0"/>
                    </a:lnTo>
                    <a:lnTo>
                      <a:pt x="330"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4" name="Freeform 53"/>
              <p:cNvSpPr>
                <a:spLocks/>
              </p:cNvSpPr>
              <p:nvPr/>
            </p:nvSpPr>
            <p:spPr bwMode="auto">
              <a:xfrm>
                <a:off x="997601" y="1849119"/>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5" name="Freeform 54"/>
              <p:cNvSpPr>
                <a:spLocks/>
              </p:cNvSpPr>
              <p:nvPr/>
            </p:nvSpPr>
            <p:spPr bwMode="auto">
              <a:xfrm>
                <a:off x="997601" y="1946782"/>
                <a:ext cx="101550" cy="14091"/>
              </a:xfrm>
              <a:custGeom>
                <a:avLst/>
                <a:gdLst>
                  <a:gd name="T0" fmla="*/ 0 w 209"/>
                  <a:gd name="T1" fmla="*/ 29 h 29"/>
                  <a:gd name="T2" fmla="*/ 0 w 209"/>
                  <a:gd name="T3" fmla="*/ 0 h 29"/>
                  <a:gd name="T4" fmla="*/ 209 w 209"/>
                  <a:gd name="T5" fmla="*/ 0 h 29"/>
                  <a:gd name="T6" fmla="*/ 209 w 209"/>
                  <a:gd name="T7" fmla="*/ 29 h 29"/>
                  <a:gd name="T8" fmla="*/ 0 w 209"/>
                  <a:gd name="T9" fmla="*/ 29 h 29"/>
                  <a:gd name="T10" fmla="*/ 0 w 209"/>
                  <a:gd name="T11" fmla="*/ 29 h 29"/>
                </a:gdLst>
                <a:ahLst/>
                <a:cxnLst>
                  <a:cxn ang="0">
                    <a:pos x="T0" y="T1"/>
                  </a:cxn>
                  <a:cxn ang="0">
                    <a:pos x="T2" y="T3"/>
                  </a:cxn>
                  <a:cxn ang="0">
                    <a:pos x="T4" y="T5"/>
                  </a:cxn>
                  <a:cxn ang="0">
                    <a:pos x="T6" y="T7"/>
                  </a:cxn>
                  <a:cxn ang="0">
                    <a:pos x="T8" y="T9"/>
                  </a:cxn>
                  <a:cxn ang="0">
                    <a:pos x="T10" y="T11"/>
                  </a:cxn>
                </a:cxnLst>
                <a:rect l="0" t="0" r="r" b="b"/>
                <a:pathLst>
                  <a:path w="209" h="29">
                    <a:moveTo>
                      <a:pt x="0" y="29"/>
                    </a:moveTo>
                    <a:lnTo>
                      <a:pt x="0" y="0"/>
                    </a:lnTo>
                    <a:lnTo>
                      <a:pt x="209" y="0"/>
                    </a:lnTo>
                    <a:lnTo>
                      <a:pt x="209" y="29"/>
                    </a:lnTo>
                    <a:lnTo>
                      <a:pt x="0" y="29"/>
                    </a:lnTo>
                    <a:lnTo>
                      <a:pt x="0"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6" name="Freeform 55"/>
              <p:cNvSpPr>
                <a:spLocks/>
              </p:cNvSpPr>
              <p:nvPr/>
            </p:nvSpPr>
            <p:spPr bwMode="auto">
              <a:xfrm>
                <a:off x="997601" y="2043474"/>
                <a:ext cx="101550" cy="13605"/>
              </a:xfrm>
              <a:custGeom>
                <a:avLst/>
                <a:gdLst>
                  <a:gd name="T0" fmla="*/ 0 w 209"/>
                  <a:gd name="T1" fmla="*/ 28 h 28"/>
                  <a:gd name="T2" fmla="*/ 0 w 209"/>
                  <a:gd name="T3" fmla="*/ 0 h 28"/>
                  <a:gd name="T4" fmla="*/ 209 w 209"/>
                  <a:gd name="T5" fmla="*/ 0 h 28"/>
                  <a:gd name="T6" fmla="*/ 209 w 209"/>
                  <a:gd name="T7" fmla="*/ 28 h 28"/>
                  <a:gd name="T8" fmla="*/ 0 w 209"/>
                  <a:gd name="T9" fmla="*/ 28 h 28"/>
                  <a:gd name="T10" fmla="*/ 0 w 209"/>
                  <a:gd name="T11" fmla="*/ 28 h 28"/>
                </a:gdLst>
                <a:ahLst/>
                <a:cxnLst>
                  <a:cxn ang="0">
                    <a:pos x="T0" y="T1"/>
                  </a:cxn>
                  <a:cxn ang="0">
                    <a:pos x="T2" y="T3"/>
                  </a:cxn>
                  <a:cxn ang="0">
                    <a:pos x="T4" y="T5"/>
                  </a:cxn>
                  <a:cxn ang="0">
                    <a:pos x="T6" y="T7"/>
                  </a:cxn>
                  <a:cxn ang="0">
                    <a:pos x="T8" y="T9"/>
                  </a:cxn>
                  <a:cxn ang="0">
                    <a:pos x="T10" y="T11"/>
                  </a:cxn>
                </a:cxnLst>
                <a:rect l="0" t="0" r="r" b="b"/>
                <a:pathLst>
                  <a:path w="209" h="28">
                    <a:moveTo>
                      <a:pt x="0" y="28"/>
                    </a:moveTo>
                    <a:lnTo>
                      <a:pt x="0" y="0"/>
                    </a:lnTo>
                    <a:lnTo>
                      <a:pt x="209" y="0"/>
                    </a:lnTo>
                    <a:lnTo>
                      <a:pt x="209"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7" name="Freeform 56"/>
              <p:cNvSpPr>
                <a:spLocks/>
              </p:cNvSpPr>
              <p:nvPr/>
            </p:nvSpPr>
            <p:spPr bwMode="auto">
              <a:xfrm>
                <a:off x="997601" y="214016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8" name="Freeform 57"/>
              <p:cNvSpPr>
                <a:spLocks/>
              </p:cNvSpPr>
              <p:nvPr/>
            </p:nvSpPr>
            <p:spPr bwMode="auto">
              <a:xfrm>
                <a:off x="992256" y="2237828"/>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9" name="Freeform 58"/>
              <p:cNvSpPr>
                <a:spLocks/>
              </p:cNvSpPr>
              <p:nvPr/>
            </p:nvSpPr>
            <p:spPr bwMode="auto">
              <a:xfrm>
                <a:off x="992256" y="2334520"/>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60" name="Freeform 59"/>
              <p:cNvSpPr>
                <a:spLocks/>
              </p:cNvSpPr>
              <p:nvPr/>
            </p:nvSpPr>
            <p:spPr bwMode="auto">
              <a:xfrm>
                <a:off x="992256" y="2431212"/>
                <a:ext cx="106895" cy="13605"/>
              </a:xfrm>
              <a:custGeom>
                <a:avLst/>
                <a:gdLst>
                  <a:gd name="T0" fmla="*/ 0 w 220"/>
                  <a:gd name="T1" fmla="*/ 28 h 28"/>
                  <a:gd name="T2" fmla="*/ 0 w 220"/>
                  <a:gd name="T3" fmla="*/ 0 h 28"/>
                  <a:gd name="T4" fmla="*/ 220 w 220"/>
                  <a:gd name="T5" fmla="*/ 0 h 28"/>
                  <a:gd name="T6" fmla="*/ 220 w 220"/>
                  <a:gd name="T7" fmla="*/ 28 h 28"/>
                  <a:gd name="T8" fmla="*/ 0 w 220"/>
                  <a:gd name="T9" fmla="*/ 28 h 28"/>
                  <a:gd name="T10" fmla="*/ 0 w 220"/>
                  <a:gd name="T11" fmla="*/ 28 h 28"/>
                </a:gdLst>
                <a:ahLst/>
                <a:cxnLst>
                  <a:cxn ang="0">
                    <a:pos x="T0" y="T1"/>
                  </a:cxn>
                  <a:cxn ang="0">
                    <a:pos x="T2" y="T3"/>
                  </a:cxn>
                  <a:cxn ang="0">
                    <a:pos x="T4" y="T5"/>
                  </a:cxn>
                  <a:cxn ang="0">
                    <a:pos x="T6" y="T7"/>
                  </a:cxn>
                  <a:cxn ang="0">
                    <a:pos x="T8" y="T9"/>
                  </a:cxn>
                  <a:cxn ang="0">
                    <a:pos x="T10" y="T11"/>
                  </a:cxn>
                </a:cxnLst>
                <a:rect l="0" t="0" r="r" b="b"/>
                <a:pathLst>
                  <a:path w="220" h="28">
                    <a:moveTo>
                      <a:pt x="0" y="28"/>
                    </a:moveTo>
                    <a:lnTo>
                      <a:pt x="0" y="0"/>
                    </a:lnTo>
                    <a:lnTo>
                      <a:pt x="220" y="0"/>
                    </a:lnTo>
                    <a:lnTo>
                      <a:pt x="22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61" name="Freeform 60"/>
              <p:cNvSpPr>
                <a:spLocks/>
              </p:cNvSpPr>
              <p:nvPr/>
            </p:nvSpPr>
            <p:spPr bwMode="auto">
              <a:xfrm>
                <a:off x="997601" y="2528875"/>
                <a:ext cx="160342" cy="13605"/>
              </a:xfrm>
              <a:custGeom>
                <a:avLst/>
                <a:gdLst>
                  <a:gd name="T0" fmla="*/ 0 w 330"/>
                  <a:gd name="T1" fmla="*/ 28 h 28"/>
                  <a:gd name="T2" fmla="*/ 0 w 330"/>
                  <a:gd name="T3" fmla="*/ 0 h 28"/>
                  <a:gd name="T4" fmla="*/ 330 w 330"/>
                  <a:gd name="T5" fmla="*/ 0 h 28"/>
                  <a:gd name="T6" fmla="*/ 330 w 330"/>
                  <a:gd name="T7" fmla="*/ 28 h 28"/>
                  <a:gd name="T8" fmla="*/ 0 w 330"/>
                  <a:gd name="T9" fmla="*/ 28 h 28"/>
                  <a:gd name="T10" fmla="*/ 0 w 330"/>
                  <a:gd name="T11" fmla="*/ 28 h 28"/>
                </a:gdLst>
                <a:ahLst/>
                <a:cxnLst>
                  <a:cxn ang="0">
                    <a:pos x="T0" y="T1"/>
                  </a:cxn>
                  <a:cxn ang="0">
                    <a:pos x="T2" y="T3"/>
                  </a:cxn>
                  <a:cxn ang="0">
                    <a:pos x="T4" y="T5"/>
                  </a:cxn>
                  <a:cxn ang="0">
                    <a:pos x="T6" y="T7"/>
                  </a:cxn>
                  <a:cxn ang="0">
                    <a:pos x="T8" y="T9"/>
                  </a:cxn>
                  <a:cxn ang="0">
                    <a:pos x="T10" y="T11"/>
                  </a:cxn>
                </a:cxnLst>
                <a:rect l="0" t="0" r="r" b="b"/>
                <a:pathLst>
                  <a:path w="330" h="28">
                    <a:moveTo>
                      <a:pt x="0" y="28"/>
                    </a:moveTo>
                    <a:lnTo>
                      <a:pt x="0" y="0"/>
                    </a:lnTo>
                    <a:lnTo>
                      <a:pt x="330" y="0"/>
                    </a:lnTo>
                    <a:lnTo>
                      <a:pt x="330" y="28"/>
                    </a:lnTo>
                    <a:lnTo>
                      <a:pt x="0" y="28"/>
                    </a:lnTo>
                    <a:lnTo>
                      <a:pt x="0"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sp>
          <p:nvSpPr>
            <p:cNvPr id="51" name="Rectangle 50"/>
            <p:cNvSpPr>
              <a:spLocks noChangeArrowheads="1"/>
            </p:cNvSpPr>
            <p:nvPr/>
          </p:nvSpPr>
          <p:spPr bwMode="auto">
            <a:xfrm flipH="1">
              <a:off x="1789496" y="2319577"/>
              <a:ext cx="55068" cy="1509489"/>
            </a:xfrm>
            <a:prstGeom prst="rect">
              <a:avLst/>
            </a:prstGeom>
            <a:solidFill>
              <a:srgbClr val="E2D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98" name="Group 97"/>
          <p:cNvGrpSpPr/>
          <p:nvPr/>
        </p:nvGrpSpPr>
        <p:grpSpPr>
          <a:xfrm>
            <a:off x="1209069" y="4317009"/>
            <a:ext cx="2372955" cy="1022487"/>
            <a:chOff x="5408083" y="2933595"/>
            <a:chExt cx="2372955" cy="1022487"/>
          </a:xfrm>
        </p:grpSpPr>
        <p:sp>
          <p:nvSpPr>
            <p:cNvPr id="99" name="TextBox 98"/>
            <p:cNvSpPr txBox="1"/>
            <p:nvPr/>
          </p:nvSpPr>
          <p:spPr>
            <a:xfrm>
              <a:off x="6042656" y="2933595"/>
              <a:ext cx="1090362"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Yellow Tube</a:t>
              </a:r>
            </a:p>
          </p:txBody>
        </p:sp>
        <p:sp>
          <p:nvSpPr>
            <p:cNvPr id="100" name="Rectangle 99"/>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101" name="Group 100"/>
          <p:cNvGrpSpPr/>
          <p:nvPr/>
        </p:nvGrpSpPr>
        <p:grpSpPr>
          <a:xfrm>
            <a:off x="3679143" y="4317009"/>
            <a:ext cx="2372955" cy="1022487"/>
            <a:chOff x="5408083" y="2933595"/>
            <a:chExt cx="2372955" cy="1022487"/>
          </a:xfrm>
        </p:grpSpPr>
        <p:sp>
          <p:nvSpPr>
            <p:cNvPr id="102" name="TextBox 101"/>
            <p:cNvSpPr txBox="1"/>
            <p:nvPr/>
          </p:nvSpPr>
          <p:spPr>
            <a:xfrm>
              <a:off x="6070708" y="2933595"/>
              <a:ext cx="1034257"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Green Tube</a:t>
              </a:r>
            </a:p>
          </p:txBody>
        </p:sp>
        <p:sp>
          <p:nvSpPr>
            <p:cNvPr id="103" name="Rectangle 102"/>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104" name="Group 103"/>
          <p:cNvGrpSpPr/>
          <p:nvPr/>
        </p:nvGrpSpPr>
        <p:grpSpPr>
          <a:xfrm>
            <a:off x="6132719" y="4317009"/>
            <a:ext cx="2372955" cy="1022487"/>
            <a:chOff x="5408083" y="2933595"/>
            <a:chExt cx="2372955" cy="1022487"/>
          </a:xfrm>
        </p:grpSpPr>
        <p:sp>
          <p:nvSpPr>
            <p:cNvPr id="105" name="TextBox 104"/>
            <p:cNvSpPr txBox="1"/>
            <p:nvPr/>
          </p:nvSpPr>
          <p:spPr>
            <a:xfrm>
              <a:off x="6142043" y="2933595"/>
              <a:ext cx="891590"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Red Tube</a:t>
              </a:r>
            </a:p>
          </p:txBody>
        </p:sp>
        <p:sp>
          <p:nvSpPr>
            <p:cNvPr id="106" name="Rectangle 105"/>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107" name="Group 106"/>
          <p:cNvGrpSpPr/>
          <p:nvPr/>
        </p:nvGrpSpPr>
        <p:grpSpPr>
          <a:xfrm>
            <a:off x="8590920" y="4317009"/>
            <a:ext cx="2372955" cy="1022487"/>
            <a:chOff x="5408083" y="2933595"/>
            <a:chExt cx="2372955" cy="1022487"/>
          </a:xfrm>
        </p:grpSpPr>
        <p:sp>
          <p:nvSpPr>
            <p:cNvPr id="108" name="TextBox 107"/>
            <p:cNvSpPr txBox="1"/>
            <p:nvPr/>
          </p:nvSpPr>
          <p:spPr>
            <a:xfrm>
              <a:off x="6123607" y="2933595"/>
              <a:ext cx="928459"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Blue Tube</a:t>
              </a:r>
            </a:p>
          </p:txBody>
        </p:sp>
        <p:sp>
          <p:nvSpPr>
            <p:cNvPr id="109" name="Rectangle 108"/>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sp>
        <p:nvSpPr>
          <p:cNvPr id="110" name="Rectangle 109"/>
          <p:cNvSpPr/>
          <p:nvPr/>
        </p:nvSpPr>
        <p:spPr>
          <a:xfrm>
            <a:off x="1971273" y="1876010"/>
            <a:ext cx="870751" cy="461665"/>
          </a:xfrm>
          <a:prstGeom prst="rect">
            <a:avLst/>
          </a:prstGeom>
        </p:spPr>
        <p:txBody>
          <a:bodyPr wrap="none">
            <a:spAutoFit/>
          </a:bodyPr>
          <a:lstStyle/>
          <a:p>
            <a:pPr algn="ctr"/>
            <a:r>
              <a:rPr lang="en-GB" sz="2400" b="1" dirty="0">
                <a:solidFill>
                  <a:schemeClr val="tx1">
                    <a:lumMod val="65000"/>
                    <a:lumOff val="35000"/>
                  </a:schemeClr>
                </a:solidFill>
                <a:cs typeface="+mn-ea"/>
                <a:sym typeface="+mn-lt"/>
              </a:rPr>
              <a:t>30%</a:t>
            </a:r>
          </a:p>
        </p:txBody>
      </p:sp>
      <p:sp>
        <p:nvSpPr>
          <p:cNvPr id="111" name="Rectangle 110"/>
          <p:cNvSpPr/>
          <p:nvPr/>
        </p:nvSpPr>
        <p:spPr>
          <a:xfrm>
            <a:off x="4442171" y="1876010"/>
            <a:ext cx="898002" cy="461665"/>
          </a:xfrm>
          <a:prstGeom prst="rect">
            <a:avLst/>
          </a:prstGeom>
        </p:spPr>
        <p:txBody>
          <a:bodyPr wrap="none">
            <a:spAutoFit/>
          </a:bodyPr>
          <a:lstStyle/>
          <a:p>
            <a:pPr algn="ctr"/>
            <a:r>
              <a:rPr lang="en-GB" sz="2400" b="1" dirty="0">
                <a:solidFill>
                  <a:schemeClr val="tx1">
                    <a:lumMod val="65000"/>
                    <a:lumOff val="35000"/>
                  </a:schemeClr>
                </a:solidFill>
                <a:cs typeface="+mn-ea"/>
                <a:sym typeface="+mn-lt"/>
              </a:rPr>
              <a:t>40%</a:t>
            </a:r>
          </a:p>
        </p:txBody>
      </p:sp>
      <p:sp>
        <p:nvSpPr>
          <p:cNvPr id="112" name="Rectangle 111"/>
          <p:cNvSpPr/>
          <p:nvPr/>
        </p:nvSpPr>
        <p:spPr>
          <a:xfrm>
            <a:off x="6875761" y="1876010"/>
            <a:ext cx="898003" cy="461665"/>
          </a:xfrm>
          <a:prstGeom prst="rect">
            <a:avLst/>
          </a:prstGeom>
        </p:spPr>
        <p:txBody>
          <a:bodyPr wrap="none">
            <a:spAutoFit/>
          </a:bodyPr>
          <a:lstStyle/>
          <a:p>
            <a:pPr algn="ctr"/>
            <a:r>
              <a:rPr lang="en-GB" sz="2400" b="1" dirty="0">
                <a:solidFill>
                  <a:schemeClr val="tx1">
                    <a:lumMod val="65000"/>
                    <a:lumOff val="35000"/>
                  </a:schemeClr>
                </a:solidFill>
                <a:cs typeface="+mn-ea"/>
                <a:sym typeface="+mn-lt"/>
              </a:rPr>
              <a:t>80%</a:t>
            </a:r>
          </a:p>
        </p:txBody>
      </p:sp>
      <p:sp>
        <p:nvSpPr>
          <p:cNvPr id="113" name="Rectangle 112"/>
          <p:cNvSpPr/>
          <p:nvPr/>
        </p:nvSpPr>
        <p:spPr>
          <a:xfrm>
            <a:off x="9339770" y="1876010"/>
            <a:ext cx="893193" cy="461665"/>
          </a:xfrm>
          <a:prstGeom prst="rect">
            <a:avLst/>
          </a:prstGeom>
        </p:spPr>
        <p:txBody>
          <a:bodyPr wrap="none">
            <a:spAutoFit/>
          </a:bodyPr>
          <a:lstStyle/>
          <a:p>
            <a:pPr algn="ctr"/>
            <a:r>
              <a:rPr lang="en-GB" sz="2400" b="1" dirty="0">
                <a:solidFill>
                  <a:schemeClr val="tx1">
                    <a:lumMod val="65000"/>
                    <a:lumOff val="35000"/>
                  </a:schemeClr>
                </a:solidFill>
                <a:cs typeface="+mn-ea"/>
                <a:sym typeface="+mn-lt"/>
              </a:rPr>
              <a:t>90%</a:t>
            </a:r>
          </a:p>
        </p:txBody>
      </p:sp>
      <p:grpSp>
        <p:nvGrpSpPr>
          <p:cNvPr id="87" name="组合 86">
            <a:extLst>
              <a:ext uri="{FF2B5EF4-FFF2-40B4-BE49-F238E27FC236}">
                <a16:creationId xmlns:a16="http://schemas.microsoft.com/office/drawing/2014/main" id="{C0A9A083-0F9B-4E30-8E4E-6CAED9C0B186}"/>
              </a:ext>
            </a:extLst>
          </p:cNvPr>
          <p:cNvGrpSpPr/>
          <p:nvPr/>
        </p:nvGrpSpPr>
        <p:grpSpPr>
          <a:xfrm>
            <a:off x="2918188" y="338191"/>
            <a:ext cx="5975713" cy="584775"/>
            <a:chOff x="2918188" y="338191"/>
            <a:chExt cx="5975713" cy="584775"/>
          </a:xfrm>
        </p:grpSpPr>
        <p:sp>
          <p:nvSpPr>
            <p:cNvPr id="88" name="TextBox 18">
              <a:extLst>
                <a:ext uri="{FF2B5EF4-FFF2-40B4-BE49-F238E27FC236}">
                  <a16:creationId xmlns:a16="http://schemas.microsoft.com/office/drawing/2014/main" id="{2ED2401A-3E94-42E9-866F-3189ADF4761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9" name="椭圆 88">
              <a:extLst>
                <a:ext uri="{FF2B5EF4-FFF2-40B4-BE49-F238E27FC236}">
                  <a16:creationId xmlns:a16="http://schemas.microsoft.com/office/drawing/2014/main" id="{1D30C870-A7C7-4CCD-B17E-3DD6A6BBF0F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7B9B35B8-D8EE-4C64-AA6A-E9F82F071FE0}"/>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0C4D29A8-5C05-4425-8CCC-63C80295C636}"/>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F9A71723-B721-42B6-B3B4-445CA8194D5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4" name="椭圆 113">
              <a:extLst>
                <a:ext uri="{FF2B5EF4-FFF2-40B4-BE49-F238E27FC236}">
                  <a16:creationId xmlns:a16="http://schemas.microsoft.com/office/drawing/2014/main" id="{90CC189E-3022-4347-8DA9-2133EFEC2A49}"/>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5" name="椭圆 114">
              <a:extLst>
                <a:ext uri="{FF2B5EF4-FFF2-40B4-BE49-F238E27FC236}">
                  <a16:creationId xmlns:a16="http://schemas.microsoft.com/office/drawing/2014/main" id="{AE2AD847-D805-47B9-8DA8-1B48E92B8D23}"/>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6" name="椭圆 115">
              <a:extLst>
                <a:ext uri="{FF2B5EF4-FFF2-40B4-BE49-F238E27FC236}">
                  <a16:creationId xmlns:a16="http://schemas.microsoft.com/office/drawing/2014/main" id="{3A5D80E3-B94C-4358-968E-7ED0364C2B21}"/>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7" name="椭圆 116">
              <a:extLst>
                <a:ext uri="{FF2B5EF4-FFF2-40B4-BE49-F238E27FC236}">
                  <a16:creationId xmlns:a16="http://schemas.microsoft.com/office/drawing/2014/main" id="{DCFE3A1B-6523-4D30-9AD1-052E565441D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8" name="椭圆 117">
              <a:extLst>
                <a:ext uri="{FF2B5EF4-FFF2-40B4-BE49-F238E27FC236}">
                  <a16:creationId xmlns:a16="http://schemas.microsoft.com/office/drawing/2014/main" id="{2FBA7199-E181-4E07-9B2B-23048C2B40A4}"/>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9" name="椭圆 118">
              <a:extLst>
                <a:ext uri="{FF2B5EF4-FFF2-40B4-BE49-F238E27FC236}">
                  <a16:creationId xmlns:a16="http://schemas.microsoft.com/office/drawing/2014/main" id="{BA69CB5D-7087-4673-B276-860F4F6FF3C7}"/>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313857598"/>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500"/>
                                        <p:tgtEl>
                                          <p:spTgt spid="6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wipe(down)">
                                      <p:cBhvr>
                                        <p:cTn id="11" dur="500"/>
                                        <p:tgtEl>
                                          <p:spTgt spid="6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10"/>
                                        </p:tgtEl>
                                        <p:attrNameLst>
                                          <p:attrName>style.visibility</p:attrName>
                                        </p:attrNameLst>
                                      </p:cBhvr>
                                      <p:to>
                                        <p:strVal val="visible"/>
                                      </p:to>
                                    </p:set>
                                    <p:animEffect transition="in" filter="wipe(left)">
                                      <p:cBhvr>
                                        <p:cTn id="15" dur="500"/>
                                        <p:tgtEl>
                                          <p:spTgt spid="110"/>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98"/>
                                        </p:tgtEl>
                                        <p:attrNameLst>
                                          <p:attrName>style.visibility</p:attrName>
                                        </p:attrNameLst>
                                      </p:cBhvr>
                                      <p:to>
                                        <p:strVal val="visible"/>
                                      </p:to>
                                    </p:set>
                                    <p:animEffect transition="in" filter="fade">
                                      <p:cBhvr>
                                        <p:cTn id="19" dur="500"/>
                                        <p:tgtEl>
                                          <p:spTgt spid="98"/>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65"/>
                                        </p:tgtEl>
                                        <p:attrNameLst>
                                          <p:attrName>style.visibility</p:attrName>
                                        </p:attrNameLst>
                                      </p:cBhvr>
                                      <p:to>
                                        <p:strVal val="visible"/>
                                      </p:to>
                                    </p:set>
                                    <p:animEffect transition="in" filter="wipe(down)">
                                      <p:cBhvr>
                                        <p:cTn id="27" dur="500"/>
                                        <p:tgtEl>
                                          <p:spTgt spid="65"/>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1"/>
                                        </p:tgtEl>
                                        <p:attrNameLst>
                                          <p:attrName>style.visibility</p:attrName>
                                        </p:attrNameLst>
                                      </p:cBhvr>
                                      <p:to>
                                        <p:strVal val="visible"/>
                                      </p:to>
                                    </p:set>
                                    <p:animEffect transition="in" filter="wipe(left)">
                                      <p:cBhvr>
                                        <p:cTn id="31" dur="500"/>
                                        <p:tgtEl>
                                          <p:spTgt spid="111"/>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1"/>
                                        </p:tgtEl>
                                        <p:attrNameLst>
                                          <p:attrName>style.visibility</p:attrName>
                                        </p:attrNameLst>
                                      </p:cBhvr>
                                      <p:to>
                                        <p:strVal val="visible"/>
                                      </p:to>
                                    </p:set>
                                    <p:animEffect transition="in" filter="fade">
                                      <p:cBhvr>
                                        <p:cTn id="35" dur="500"/>
                                        <p:tgtEl>
                                          <p:spTgt spid="101"/>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fade">
                                      <p:cBhvr>
                                        <p:cTn id="39" dur="500"/>
                                        <p:tgtEl>
                                          <p:spTgt spid="66"/>
                                        </p:tgtEl>
                                      </p:cBhvr>
                                    </p:animEffect>
                                  </p:childTnLst>
                                </p:cTn>
                              </p:par>
                            </p:childTnLst>
                          </p:cTn>
                        </p:par>
                        <p:par>
                          <p:cTn id="40" fill="hold">
                            <p:stCondLst>
                              <p:cond delay="4500"/>
                            </p:stCondLst>
                            <p:childTnLst>
                              <p:par>
                                <p:cTn id="41" presetID="22" presetClass="entr" presetSubtype="4" fill="hold" nodeType="afterEffect">
                                  <p:stCondLst>
                                    <p:cond delay="0"/>
                                  </p:stCondLst>
                                  <p:childTnLst>
                                    <p:set>
                                      <p:cBhvr>
                                        <p:cTn id="42" dur="1" fill="hold">
                                          <p:stCondLst>
                                            <p:cond delay="0"/>
                                          </p:stCondLst>
                                        </p:cTn>
                                        <p:tgtEl>
                                          <p:spTgt spid="67"/>
                                        </p:tgtEl>
                                        <p:attrNameLst>
                                          <p:attrName>style.visibility</p:attrName>
                                        </p:attrNameLst>
                                      </p:cBhvr>
                                      <p:to>
                                        <p:strVal val="visible"/>
                                      </p:to>
                                    </p:set>
                                    <p:animEffect transition="in" filter="wipe(down)">
                                      <p:cBhvr>
                                        <p:cTn id="43" dur="500"/>
                                        <p:tgtEl>
                                          <p:spTgt spid="67"/>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112"/>
                                        </p:tgtEl>
                                        <p:attrNameLst>
                                          <p:attrName>style.visibility</p:attrName>
                                        </p:attrNameLst>
                                      </p:cBhvr>
                                      <p:to>
                                        <p:strVal val="visible"/>
                                      </p:to>
                                    </p:set>
                                    <p:animEffect transition="in" filter="wipe(left)">
                                      <p:cBhvr>
                                        <p:cTn id="47" dur="500"/>
                                        <p:tgtEl>
                                          <p:spTgt spid="112"/>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04"/>
                                        </p:tgtEl>
                                        <p:attrNameLst>
                                          <p:attrName>style.visibility</p:attrName>
                                        </p:attrNameLst>
                                      </p:cBhvr>
                                      <p:to>
                                        <p:strVal val="visible"/>
                                      </p:to>
                                    </p:set>
                                    <p:animEffect transition="in" filter="fade">
                                      <p:cBhvr>
                                        <p:cTn id="51" dur="500"/>
                                        <p:tgtEl>
                                          <p:spTgt spid="104"/>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68"/>
                                        </p:tgtEl>
                                        <p:attrNameLst>
                                          <p:attrName>style.visibility</p:attrName>
                                        </p:attrNameLst>
                                      </p:cBhvr>
                                      <p:to>
                                        <p:strVal val="visible"/>
                                      </p:to>
                                    </p:set>
                                    <p:animEffect transition="in" filter="fade">
                                      <p:cBhvr>
                                        <p:cTn id="55" dur="500"/>
                                        <p:tgtEl>
                                          <p:spTgt spid="68"/>
                                        </p:tgtEl>
                                      </p:cBhvr>
                                    </p:animEffect>
                                  </p:childTnLst>
                                </p:cTn>
                              </p:par>
                            </p:childTnLst>
                          </p:cTn>
                        </p:par>
                        <p:par>
                          <p:cTn id="56" fill="hold">
                            <p:stCondLst>
                              <p:cond delay="6500"/>
                            </p:stCondLst>
                            <p:childTnLst>
                              <p:par>
                                <p:cTn id="57" presetID="22" presetClass="entr" presetSubtype="4" fill="hold" nodeType="afterEffect">
                                  <p:stCondLst>
                                    <p:cond delay="0"/>
                                  </p:stCondLst>
                                  <p:childTnLst>
                                    <p:set>
                                      <p:cBhvr>
                                        <p:cTn id="58" dur="1" fill="hold">
                                          <p:stCondLst>
                                            <p:cond delay="0"/>
                                          </p:stCondLst>
                                        </p:cTn>
                                        <p:tgtEl>
                                          <p:spTgt spid="69"/>
                                        </p:tgtEl>
                                        <p:attrNameLst>
                                          <p:attrName>style.visibility</p:attrName>
                                        </p:attrNameLst>
                                      </p:cBhvr>
                                      <p:to>
                                        <p:strVal val="visible"/>
                                      </p:to>
                                    </p:set>
                                    <p:animEffect transition="in" filter="wipe(down)">
                                      <p:cBhvr>
                                        <p:cTn id="59" dur="500"/>
                                        <p:tgtEl>
                                          <p:spTgt spid="69"/>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113"/>
                                        </p:tgtEl>
                                        <p:attrNameLst>
                                          <p:attrName>style.visibility</p:attrName>
                                        </p:attrNameLst>
                                      </p:cBhvr>
                                      <p:to>
                                        <p:strVal val="visible"/>
                                      </p:to>
                                    </p:set>
                                    <p:animEffect transition="in" filter="wipe(left)">
                                      <p:cBhvr>
                                        <p:cTn id="63" dur="500"/>
                                        <p:tgtEl>
                                          <p:spTgt spid="113"/>
                                        </p:tgtEl>
                                      </p:cBhvr>
                                    </p:animEffect>
                                  </p:childTnLst>
                                </p:cTn>
                              </p:par>
                            </p:childTnLst>
                          </p:cTn>
                        </p:par>
                        <p:par>
                          <p:cTn id="64" fill="hold">
                            <p:stCondLst>
                              <p:cond delay="7500"/>
                            </p:stCondLst>
                            <p:childTnLst>
                              <p:par>
                                <p:cTn id="65" presetID="10" presetClass="entr" presetSubtype="0" fill="hold" nodeType="afterEffect">
                                  <p:stCondLst>
                                    <p:cond delay="0"/>
                                  </p:stCondLst>
                                  <p:childTnLst>
                                    <p:set>
                                      <p:cBhvr>
                                        <p:cTn id="66" dur="1" fill="hold">
                                          <p:stCondLst>
                                            <p:cond delay="0"/>
                                          </p:stCondLst>
                                        </p:cTn>
                                        <p:tgtEl>
                                          <p:spTgt spid="107"/>
                                        </p:tgtEl>
                                        <p:attrNameLst>
                                          <p:attrName>style.visibility</p:attrName>
                                        </p:attrNameLst>
                                      </p:cBhvr>
                                      <p:to>
                                        <p:strVal val="visible"/>
                                      </p:to>
                                    </p:set>
                                    <p:animEffect transition="in" filter="fade">
                                      <p:cBhvr>
                                        <p:cTn id="67"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P spid="112" grpId="0"/>
      <p:bldP spid="1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629187" y="2058033"/>
            <a:ext cx="1662528" cy="2047541"/>
            <a:chOff x="1359367" y="1582344"/>
            <a:chExt cx="1662528" cy="2047541"/>
          </a:xfrm>
        </p:grpSpPr>
        <p:sp>
          <p:nvSpPr>
            <p:cNvPr id="3" name="Oval 2"/>
            <p:cNvSpPr/>
            <p:nvPr/>
          </p:nvSpPr>
          <p:spPr>
            <a:xfrm>
              <a:off x="1530170" y="285001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 name="Oval 3"/>
            <p:cNvSpPr/>
            <p:nvPr/>
          </p:nvSpPr>
          <p:spPr>
            <a:xfrm>
              <a:off x="1809841" y="279378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5" name="Oval 4"/>
            <p:cNvSpPr/>
            <p:nvPr/>
          </p:nvSpPr>
          <p:spPr>
            <a:xfrm>
              <a:off x="1526639" y="319473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6" name="Oval 5"/>
            <p:cNvSpPr/>
            <p:nvPr/>
          </p:nvSpPr>
          <p:spPr>
            <a:xfrm>
              <a:off x="2011843" y="312549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7" name="Oval 6"/>
            <p:cNvSpPr/>
            <p:nvPr/>
          </p:nvSpPr>
          <p:spPr>
            <a:xfrm>
              <a:off x="2156155" y="285001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8" name="Oval 7"/>
            <p:cNvSpPr/>
            <p:nvPr/>
          </p:nvSpPr>
          <p:spPr>
            <a:xfrm>
              <a:off x="2035345" y="2606003"/>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9" name="Oval 8"/>
            <p:cNvSpPr/>
            <p:nvPr/>
          </p:nvSpPr>
          <p:spPr>
            <a:xfrm>
              <a:off x="2219276" y="317721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0" name="Oval 9"/>
            <p:cNvSpPr/>
            <p:nvPr/>
          </p:nvSpPr>
          <p:spPr>
            <a:xfrm>
              <a:off x="1735134" y="318334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1" name="Oval 10"/>
            <p:cNvSpPr/>
            <p:nvPr/>
          </p:nvSpPr>
          <p:spPr>
            <a:xfrm>
              <a:off x="2305954" y="255428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2" name="Oval 11"/>
            <p:cNvSpPr/>
            <p:nvPr/>
          </p:nvSpPr>
          <p:spPr>
            <a:xfrm>
              <a:off x="1443355" y="254022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3" name="Oval 12"/>
            <p:cNvSpPr/>
            <p:nvPr/>
          </p:nvSpPr>
          <p:spPr>
            <a:xfrm>
              <a:off x="1711847" y="2482352"/>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4" name="Oval 13"/>
            <p:cNvSpPr/>
            <p:nvPr/>
          </p:nvSpPr>
          <p:spPr>
            <a:xfrm>
              <a:off x="2023173" y="2341140"/>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5" name="Oval 14"/>
            <p:cNvSpPr/>
            <p:nvPr/>
          </p:nvSpPr>
          <p:spPr>
            <a:xfrm>
              <a:off x="1659047" y="2238919"/>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6" name="Oval 15"/>
            <p:cNvSpPr/>
            <p:nvPr/>
          </p:nvSpPr>
          <p:spPr>
            <a:xfrm>
              <a:off x="2523527" y="2452229"/>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7" name="Oval 16"/>
            <p:cNvSpPr/>
            <p:nvPr/>
          </p:nvSpPr>
          <p:spPr>
            <a:xfrm>
              <a:off x="2293782" y="2184917"/>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8" name="Oval 17"/>
            <p:cNvSpPr/>
            <p:nvPr/>
          </p:nvSpPr>
          <p:spPr>
            <a:xfrm>
              <a:off x="1359367" y="2241857"/>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19" name="Oval 18"/>
            <p:cNvSpPr/>
            <p:nvPr/>
          </p:nvSpPr>
          <p:spPr>
            <a:xfrm>
              <a:off x="2482663" y="3172320"/>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0" name="Oval 19"/>
            <p:cNvSpPr/>
            <p:nvPr/>
          </p:nvSpPr>
          <p:spPr>
            <a:xfrm>
              <a:off x="1930662" y="204194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1" name="Oval 20"/>
            <p:cNvSpPr/>
            <p:nvPr/>
          </p:nvSpPr>
          <p:spPr>
            <a:xfrm>
              <a:off x="2482663" y="2820791"/>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2" name="Oval 21"/>
            <p:cNvSpPr/>
            <p:nvPr/>
          </p:nvSpPr>
          <p:spPr>
            <a:xfrm>
              <a:off x="1536250" y="1970387"/>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3" name="Oval 22"/>
            <p:cNvSpPr/>
            <p:nvPr/>
          </p:nvSpPr>
          <p:spPr>
            <a:xfrm>
              <a:off x="2586748" y="210408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4" name="Oval 23"/>
            <p:cNvSpPr/>
            <p:nvPr/>
          </p:nvSpPr>
          <p:spPr>
            <a:xfrm>
              <a:off x="1835682" y="1717200"/>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5" name="Oval 24"/>
            <p:cNvSpPr/>
            <p:nvPr/>
          </p:nvSpPr>
          <p:spPr>
            <a:xfrm>
              <a:off x="2240746" y="1895376"/>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26" name="Oval 25"/>
            <p:cNvSpPr/>
            <p:nvPr/>
          </p:nvSpPr>
          <p:spPr>
            <a:xfrm>
              <a:off x="2124267" y="158234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grpSp>
      <p:grpSp>
        <p:nvGrpSpPr>
          <p:cNvPr id="27" name="Group 26"/>
          <p:cNvGrpSpPr/>
          <p:nvPr/>
        </p:nvGrpSpPr>
        <p:grpSpPr>
          <a:xfrm>
            <a:off x="1405998" y="2351420"/>
            <a:ext cx="2114197" cy="1848836"/>
            <a:chOff x="4522788" y="4470400"/>
            <a:chExt cx="771525" cy="674688"/>
          </a:xfrm>
          <a:solidFill>
            <a:schemeClr val="accent5"/>
          </a:solidFill>
        </p:grpSpPr>
        <p:sp>
          <p:nvSpPr>
            <p:cNvPr id="28" name="Freeform 6"/>
            <p:cNvSpPr>
              <a:spLocks noEditPoints="1"/>
            </p:cNvSpPr>
            <p:nvPr/>
          </p:nvSpPr>
          <p:spPr bwMode="auto">
            <a:xfrm>
              <a:off x="4522788" y="4719638"/>
              <a:ext cx="771525" cy="425450"/>
            </a:xfrm>
            <a:custGeom>
              <a:avLst/>
              <a:gdLst>
                <a:gd name="T0" fmla="*/ 452 w 479"/>
                <a:gd name="T1" fmla="*/ 0 h 264"/>
                <a:gd name="T2" fmla="*/ 393 w 479"/>
                <a:gd name="T3" fmla="*/ 0 h 264"/>
                <a:gd name="T4" fmla="*/ 394 w 479"/>
                <a:gd name="T5" fmla="*/ 5 h 264"/>
                <a:gd name="T6" fmla="*/ 362 w 479"/>
                <a:gd name="T7" fmla="*/ 37 h 264"/>
                <a:gd name="T8" fmla="*/ 331 w 479"/>
                <a:gd name="T9" fmla="*/ 5 h 264"/>
                <a:gd name="T10" fmla="*/ 331 w 479"/>
                <a:gd name="T11" fmla="*/ 0 h 264"/>
                <a:gd name="T12" fmla="*/ 149 w 479"/>
                <a:gd name="T13" fmla="*/ 0 h 264"/>
                <a:gd name="T14" fmla="*/ 149 w 479"/>
                <a:gd name="T15" fmla="*/ 5 h 264"/>
                <a:gd name="T16" fmla="*/ 118 w 479"/>
                <a:gd name="T17" fmla="*/ 37 h 264"/>
                <a:gd name="T18" fmla="*/ 86 w 479"/>
                <a:gd name="T19" fmla="*/ 5 h 264"/>
                <a:gd name="T20" fmla="*/ 87 w 479"/>
                <a:gd name="T21" fmla="*/ 0 h 264"/>
                <a:gd name="T22" fmla="*/ 27 w 479"/>
                <a:gd name="T23" fmla="*/ 0 h 264"/>
                <a:gd name="T24" fmla="*/ 3 w 479"/>
                <a:gd name="T25" fmla="*/ 29 h 264"/>
                <a:gd name="T26" fmla="*/ 7 w 479"/>
                <a:gd name="T27" fmla="*/ 44 h 264"/>
                <a:gd name="T28" fmla="*/ 45 w 479"/>
                <a:gd name="T29" fmla="*/ 73 h 264"/>
                <a:gd name="T30" fmla="*/ 48 w 479"/>
                <a:gd name="T31" fmla="*/ 73 h 264"/>
                <a:gd name="T32" fmla="*/ 60 w 479"/>
                <a:gd name="T33" fmla="*/ 231 h 264"/>
                <a:gd name="T34" fmla="*/ 95 w 479"/>
                <a:gd name="T35" fmla="*/ 264 h 264"/>
                <a:gd name="T36" fmla="*/ 390 w 479"/>
                <a:gd name="T37" fmla="*/ 264 h 264"/>
                <a:gd name="T38" fmla="*/ 425 w 479"/>
                <a:gd name="T39" fmla="*/ 231 h 264"/>
                <a:gd name="T40" fmla="*/ 438 w 479"/>
                <a:gd name="T41" fmla="*/ 73 h 264"/>
                <a:gd name="T42" fmla="*/ 471 w 479"/>
                <a:gd name="T43" fmla="*/ 44 h 264"/>
                <a:gd name="T44" fmla="*/ 475 w 479"/>
                <a:gd name="T45" fmla="*/ 29 h 264"/>
                <a:gd name="T46" fmla="*/ 452 w 479"/>
                <a:gd name="T47" fmla="*/ 0 h 264"/>
                <a:gd name="T48" fmla="*/ 140 w 479"/>
                <a:gd name="T49" fmla="*/ 230 h 264"/>
                <a:gd name="T50" fmla="*/ 138 w 479"/>
                <a:gd name="T51" fmla="*/ 230 h 264"/>
                <a:gd name="T52" fmla="*/ 116 w 479"/>
                <a:gd name="T53" fmla="*/ 210 h 264"/>
                <a:gd name="T54" fmla="*/ 105 w 479"/>
                <a:gd name="T55" fmla="*/ 96 h 264"/>
                <a:gd name="T56" fmla="*/ 124 w 479"/>
                <a:gd name="T57" fmla="*/ 76 h 264"/>
                <a:gd name="T58" fmla="*/ 126 w 479"/>
                <a:gd name="T59" fmla="*/ 76 h 264"/>
                <a:gd name="T60" fmla="*/ 148 w 479"/>
                <a:gd name="T61" fmla="*/ 96 h 264"/>
                <a:gd name="T62" fmla="*/ 159 w 479"/>
                <a:gd name="T63" fmla="*/ 210 h 264"/>
                <a:gd name="T64" fmla="*/ 140 w 479"/>
                <a:gd name="T65" fmla="*/ 230 h 264"/>
                <a:gd name="T66" fmla="*/ 209 w 479"/>
                <a:gd name="T67" fmla="*/ 230 h 264"/>
                <a:gd name="T68" fmla="*/ 207 w 479"/>
                <a:gd name="T69" fmla="*/ 230 h 264"/>
                <a:gd name="T70" fmla="*/ 186 w 479"/>
                <a:gd name="T71" fmla="*/ 210 h 264"/>
                <a:gd name="T72" fmla="*/ 181 w 479"/>
                <a:gd name="T73" fmla="*/ 96 h 264"/>
                <a:gd name="T74" fmla="*/ 200 w 479"/>
                <a:gd name="T75" fmla="*/ 76 h 264"/>
                <a:gd name="T76" fmla="*/ 202 w 479"/>
                <a:gd name="T77" fmla="*/ 76 h 264"/>
                <a:gd name="T78" fmla="*/ 223 w 479"/>
                <a:gd name="T79" fmla="*/ 96 h 264"/>
                <a:gd name="T80" fmla="*/ 229 w 479"/>
                <a:gd name="T81" fmla="*/ 210 h 264"/>
                <a:gd name="T82" fmla="*/ 209 w 479"/>
                <a:gd name="T83" fmla="*/ 230 h 264"/>
                <a:gd name="T84" fmla="*/ 300 w 479"/>
                <a:gd name="T85" fmla="*/ 210 h 264"/>
                <a:gd name="T86" fmla="*/ 278 w 479"/>
                <a:gd name="T87" fmla="*/ 230 h 264"/>
                <a:gd name="T88" fmla="*/ 276 w 479"/>
                <a:gd name="T89" fmla="*/ 230 h 264"/>
                <a:gd name="T90" fmla="*/ 257 w 479"/>
                <a:gd name="T91" fmla="*/ 210 h 264"/>
                <a:gd name="T92" fmla="*/ 262 w 479"/>
                <a:gd name="T93" fmla="*/ 96 h 264"/>
                <a:gd name="T94" fmla="*/ 283 w 479"/>
                <a:gd name="T95" fmla="*/ 76 h 264"/>
                <a:gd name="T96" fmla="*/ 286 w 479"/>
                <a:gd name="T97" fmla="*/ 76 h 264"/>
                <a:gd name="T98" fmla="*/ 305 w 479"/>
                <a:gd name="T99" fmla="*/ 96 h 264"/>
                <a:gd name="T100" fmla="*/ 300 w 479"/>
                <a:gd name="T101" fmla="*/ 210 h 264"/>
                <a:gd name="T102" fmla="*/ 380 w 479"/>
                <a:gd name="T103" fmla="*/ 96 h 264"/>
                <a:gd name="T104" fmla="*/ 370 w 479"/>
                <a:gd name="T105" fmla="*/ 210 h 264"/>
                <a:gd name="T106" fmla="*/ 347 w 479"/>
                <a:gd name="T107" fmla="*/ 230 h 264"/>
                <a:gd name="T108" fmla="*/ 345 w 479"/>
                <a:gd name="T109" fmla="*/ 230 h 264"/>
                <a:gd name="T110" fmla="*/ 327 w 479"/>
                <a:gd name="T111" fmla="*/ 210 h 264"/>
                <a:gd name="T112" fmla="*/ 337 w 479"/>
                <a:gd name="T113" fmla="*/ 96 h 264"/>
                <a:gd name="T114" fmla="*/ 359 w 479"/>
                <a:gd name="T115" fmla="*/ 76 h 264"/>
                <a:gd name="T116" fmla="*/ 362 w 479"/>
                <a:gd name="T117" fmla="*/ 76 h 264"/>
                <a:gd name="T118" fmla="*/ 380 w 479"/>
                <a:gd name="T119" fmla="*/ 9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264">
                  <a:moveTo>
                    <a:pt x="452" y="0"/>
                  </a:moveTo>
                  <a:cubicBezTo>
                    <a:pt x="393" y="0"/>
                    <a:pt x="393" y="0"/>
                    <a:pt x="393" y="0"/>
                  </a:cubicBezTo>
                  <a:cubicBezTo>
                    <a:pt x="394" y="1"/>
                    <a:pt x="394" y="3"/>
                    <a:pt x="394" y="5"/>
                  </a:cubicBezTo>
                  <a:cubicBezTo>
                    <a:pt x="394" y="23"/>
                    <a:pt x="380" y="37"/>
                    <a:pt x="362" y="37"/>
                  </a:cubicBezTo>
                  <a:cubicBezTo>
                    <a:pt x="345" y="37"/>
                    <a:pt x="331" y="23"/>
                    <a:pt x="331" y="5"/>
                  </a:cubicBezTo>
                  <a:cubicBezTo>
                    <a:pt x="331" y="3"/>
                    <a:pt x="331" y="1"/>
                    <a:pt x="331" y="0"/>
                  </a:cubicBezTo>
                  <a:cubicBezTo>
                    <a:pt x="149" y="0"/>
                    <a:pt x="149" y="0"/>
                    <a:pt x="149" y="0"/>
                  </a:cubicBezTo>
                  <a:cubicBezTo>
                    <a:pt x="149" y="1"/>
                    <a:pt x="149" y="3"/>
                    <a:pt x="149" y="5"/>
                  </a:cubicBezTo>
                  <a:cubicBezTo>
                    <a:pt x="149" y="23"/>
                    <a:pt x="135" y="37"/>
                    <a:pt x="118" y="37"/>
                  </a:cubicBezTo>
                  <a:cubicBezTo>
                    <a:pt x="100" y="37"/>
                    <a:pt x="86" y="23"/>
                    <a:pt x="86" y="5"/>
                  </a:cubicBezTo>
                  <a:cubicBezTo>
                    <a:pt x="86" y="3"/>
                    <a:pt x="86" y="1"/>
                    <a:pt x="87" y="0"/>
                  </a:cubicBezTo>
                  <a:cubicBezTo>
                    <a:pt x="27" y="0"/>
                    <a:pt x="27" y="0"/>
                    <a:pt x="27" y="0"/>
                  </a:cubicBezTo>
                  <a:cubicBezTo>
                    <a:pt x="10" y="0"/>
                    <a:pt x="0" y="13"/>
                    <a:pt x="3" y="29"/>
                  </a:cubicBezTo>
                  <a:cubicBezTo>
                    <a:pt x="7" y="44"/>
                    <a:pt x="7" y="44"/>
                    <a:pt x="7" y="44"/>
                  </a:cubicBezTo>
                  <a:cubicBezTo>
                    <a:pt x="11" y="60"/>
                    <a:pt x="28" y="73"/>
                    <a:pt x="45" y="73"/>
                  </a:cubicBezTo>
                  <a:cubicBezTo>
                    <a:pt x="48" y="73"/>
                    <a:pt x="48" y="73"/>
                    <a:pt x="48" y="73"/>
                  </a:cubicBezTo>
                  <a:cubicBezTo>
                    <a:pt x="60" y="231"/>
                    <a:pt x="60" y="231"/>
                    <a:pt x="60" y="231"/>
                  </a:cubicBezTo>
                  <a:cubicBezTo>
                    <a:pt x="61" y="249"/>
                    <a:pt x="77" y="264"/>
                    <a:pt x="95" y="264"/>
                  </a:cubicBezTo>
                  <a:cubicBezTo>
                    <a:pt x="390" y="264"/>
                    <a:pt x="390" y="264"/>
                    <a:pt x="390" y="264"/>
                  </a:cubicBezTo>
                  <a:cubicBezTo>
                    <a:pt x="408" y="264"/>
                    <a:pt x="424" y="249"/>
                    <a:pt x="425" y="231"/>
                  </a:cubicBezTo>
                  <a:cubicBezTo>
                    <a:pt x="438" y="73"/>
                    <a:pt x="438" y="73"/>
                    <a:pt x="438" y="73"/>
                  </a:cubicBezTo>
                  <a:cubicBezTo>
                    <a:pt x="453" y="71"/>
                    <a:pt x="468" y="59"/>
                    <a:pt x="471" y="44"/>
                  </a:cubicBezTo>
                  <a:cubicBezTo>
                    <a:pt x="475" y="29"/>
                    <a:pt x="475" y="29"/>
                    <a:pt x="475" y="29"/>
                  </a:cubicBezTo>
                  <a:cubicBezTo>
                    <a:pt x="479" y="13"/>
                    <a:pt x="468" y="0"/>
                    <a:pt x="452" y="0"/>
                  </a:cubicBezTo>
                  <a:close/>
                  <a:moveTo>
                    <a:pt x="140" y="230"/>
                  </a:moveTo>
                  <a:cubicBezTo>
                    <a:pt x="138" y="230"/>
                    <a:pt x="138" y="230"/>
                    <a:pt x="138" y="230"/>
                  </a:cubicBezTo>
                  <a:cubicBezTo>
                    <a:pt x="127" y="230"/>
                    <a:pt x="117" y="221"/>
                    <a:pt x="116" y="210"/>
                  </a:cubicBezTo>
                  <a:cubicBezTo>
                    <a:pt x="105" y="96"/>
                    <a:pt x="105" y="96"/>
                    <a:pt x="105" y="96"/>
                  </a:cubicBezTo>
                  <a:cubicBezTo>
                    <a:pt x="104" y="85"/>
                    <a:pt x="113" y="76"/>
                    <a:pt x="124" y="76"/>
                  </a:cubicBezTo>
                  <a:cubicBezTo>
                    <a:pt x="126" y="76"/>
                    <a:pt x="126" y="76"/>
                    <a:pt x="126" y="76"/>
                  </a:cubicBezTo>
                  <a:cubicBezTo>
                    <a:pt x="137" y="76"/>
                    <a:pt x="147" y="85"/>
                    <a:pt x="148" y="96"/>
                  </a:cubicBezTo>
                  <a:cubicBezTo>
                    <a:pt x="159" y="210"/>
                    <a:pt x="159" y="210"/>
                    <a:pt x="159" y="210"/>
                  </a:cubicBezTo>
                  <a:cubicBezTo>
                    <a:pt x="160" y="221"/>
                    <a:pt x="151" y="230"/>
                    <a:pt x="140" y="230"/>
                  </a:cubicBezTo>
                  <a:close/>
                  <a:moveTo>
                    <a:pt x="209" y="230"/>
                  </a:moveTo>
                  <a:cubicBezTo>
                    <a:pt x="207" y="230"/>
                    <a:pt x="207" y="230"/>
                    <a:pt x="207" y="230"/>
                  </a:cubicBezTo>
                  <a:cubicBezTo>
                    <a:pt x="196" y="230"/>
                    <a:pt x="186" y="221"/>
                    <a:pt x="186" y="210"/>
                  </a:cubicBezTo>
                  <a:cubicBezTo>
                    <a:pt x="181" y="96"/>
                    <a:pt x="181" y="96"/>
                    <a:pt x="181" y="96"/>
                  </a:cubicBezTo>
                  <a:cubicBezTo>
                    <a:pt x="180" y="85"/>
                    <a:pt x="189" y="76"/>
                    <a:pt x="200" y="76"/>
                  </a:cubicBezTo>
                  <a:cubicBezTo>
                    <a:pt x="202" y="76"/>
                    <a:pt x="202" y="76"/>
                    <a:pt x="202" y="76"/>
                  </a:cubicBezTo>
                  <a:cubicBezTo>
                    <a:pt x="213" y="76"/>
                    <a:pt x="223" y="85"/>
                    <a:pt x="223" y="96"/>
                  </a:cubicBezTo>
                  <a:cubicBezTo>
                    <a:pt x="229" y="210"/>
                    <a:pt x="229" y="210"/>
                    <a:pt x="229" y="210"/>
                  </a:cubicBezTo>
                  <a:cubicBezTo>
                    <a:pt x="229" y="221"/>
                    <a:pt x="221" y="230"/>
                    <a:pt x="209" y="230"/>
                  </a:cubicBezTo>
                  <a:close/>
                  <a:moveTo>
                    <a:pt x="300" y="210"/>
                  </a:moveTo>
                  <a:cubicBezTo>
                    <a:pt x="299" y="221"/>
                    <a:pt x="290" y="230"/>
                    <a:pt x="278" y="230"/>
                  </a:cubicBezTo>
                  <a:cubicBezTo>
                    <a:pt x="276" y="230"/>
                    <a:pt x="276" y="230"/>
                    <a:pt x="276" y="230"/>
                  </a:cubicBezTo>
                  <a:cubicBezTo>
                    <a:pt x="265" y="230"/>
                    <a:pt x="256" y="221"/>
                    <a:pt x="257" y="210"/>
                  </a:cubicBezTo>
                  <a:cubicBezTo>
                    <a:pt x="262" y="96"/>
                    <a:pt x="262" y="96"/>
                    <a:pt x="262" y="96"/>
                  </a:cubicBezTo>
                  <a:cubicBezTo>
                    <a:pt x="263" y="85"/>
                    <a:pt x="272" y="76"/>
                    <a:pt x="283" y="76"/>
                  </a:cubicBezTo>
                  <a:cubicBezTo>
                    <a:pt x="286" y="76"/>
                    <a:pt x="286" y="76"/>
                    <a:pt x="286" y="76"/>
                  </a:cubicBezTo>
                  <a:cubicBezTo>
                    <a:pt x="297" y="76"/>
                    <a:pt x="305" y="85"/>
                    <a:pt x="305" y="96"/>
                  </a:cubicBezTo>
                  <a:lnTo>
                    <a:pt x="300" y="210"/>
                  </a:lnTo>
                  <a:close/>
                  <a:moveTo>
                    <a:pt x="380" y="96"/>
                  </a:moveTo>
                  <a:cubicBezTo>
                    <a:pt x="370" y="210"/>
                    <a:pt x="370" y="210"/>
                    <a:pt x="370" y="210"/>
                  </a:cubicBezTo>
                  <a:cubicBezTo>
                    <a:pt x="369" y="221"/>
                    <a:pt x="359" y="230"/>
                    <a:pt x="347" y="230"/>
                  </a:cubicBezTo>
                  <a:cubicBezTo>
                    <a:pt x="345" y="230"/>
                    <a:pt x="345" y="230"/>
                    <a:pt x="345" y="230"/>
                  </a:cubicBezTo>
                  <a:cubicBezTo>
                    <a:pt x="334" y="230"/>
                    <a:pt x="326" y="221"/>
                    <a:pt x="327" y="210"/>
                  </a:cubicBezTo>
                  <a:cubicBezTo>
                    <a:pt x="337" y="96"/>
                    <a:pt x="337" y="96"/>
                    <a:pt x="337" y="96"/>
                  </a:cubicBezTo>
                  <a:cubicBezTo>
                    <a:pt x="338" y="85"/>
                    <a:pt x="348" y="76"/>
                    <a:pt x="359" y="76"/>
                  </a:cubicBezTo>
                  <a:cubicBezTo>
                    <a:pt x="362" y="76"/>
                    <a:pt x="362" y="76"/>
                    <a:pt x="362" y="76"/>
                  </a:cubicBezTo>
                  <a:cubicBezTo>
                    <a:pt x="373" y="76"/>
                    <a:pt x="381" y="85"/>
                    <a:pt x="380"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29" name="Freeform 7"/>
            <p:cNvSpPr>
              <a:spLocks/>
            </p:cNvSpPr>
            <p:nvPr/>
          </p:nvSpPr>
          <p:spPr bwMode="auto">
            <a:xfrm>
              <a:off x="4683126" y="4470400"/>
              <a:ext cx="225425" cy="287338"/>
            </a:xfrm>
            <a:custGeom>
              <a:avLst/>
              <a:gdLst>
                <a:gd name="T0" fmla="*/ 134 w 140"/>
                <a:gd name="T1" fmla="*/ 4 h 178"/>
                <a:gd name="T2" fmla="*/ 116 w 140"/>
                <a:gd name="T3" fmla="*/ 7 h 178"/>
                <a:gd name="T4" fmla="*/ 12 w 140"/>
                <a:gd name="T5" fmla="*/ 144 h 178"/>
                <a:gd name="T6" fmla="*/ 0 w 140"/>
                <a:gd name="T7" fmla="*/ 160 h 178"/>
                <a:gd name="T8" fmla="*/ 18 w 140"/>
                <a:gd name="T9" fmla="*/ 178 h 178"/>
                <a:gd name="T10" fmla="*/ 35 w 140"/>
                <a:gd name="T11" fmla="*/ 160 h 178"/>
                <a:gd name="T12" fmla="*/ 34 w 140"/>
                <a:gd name="T13" fmla="*/ 156 h 178"/>
                <a:gd name="T14" fmla="*/ 136 w 140"/>
                <a:gd name="T15" fmla="*/ 22 h 178"/>
                <a:gd name="T16" fmla="*/ 134 w 140"/>
                <a:gd name="T17" fmla="*/ 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78">
                  <a:moveTo>
                    <a:pt x="134" y="4"/>
                  </a:moveTo>
                  <a:cubicBezTo>
                    <a:pt x="128" y="0"/>
                    <a:pt x="120" y="1"/>
                    <a:pt x="116" y="7"/>
                  </a:cubicBezTo>
                  <a:cubicBezTo>
                    <a:pt x="12" y="144"/>
                    <a:pt x="12" y="144"/>
                    <a:pt x="12" y="144"/>
                  </a:cubicBezTo>
                  <a:cubicBezTo>
                    <a:pt x="5" y="147"/>
                    <a:pt x="0" y="153"/>
                    <a:pt x="0" y="160"/>
                  </a:cubicBezTo>
                  <a:cubicBezTo>
                    <a:pt x="0" y="170"/>
                    <a:pt x="8" y="178"/>
                    <a:pt x="18" y="178"/>
                  </a:cubicBezTo>
                  <a:cubicBezTo>
                    <a:pt x="27" y="178"/>
                    <a:pt x="35" y="170"/>
                    <a:pt x="35" y="160"/>
                  </a:cubicBezTo>
                  <a:cubicBezTo>
                    <a:pt x="35" y="159"/>
                    <a:pt x="35" y="157"/>
                    <a:pt x="34" y="156"/>
                  </a:cubicBezTo>
                  <a:cubicBezTo>
                    <a:pt x="136" y="22"/>
                    <a:pt x="136" y="22"/>
                    <a:pt x="136" y="22"/>
                  </a:cubicBezTo>
                  <a:cubicBezTo>
                    <a:pt x="140" y="16"/>
                    <a:pt x="139" y="8"/>
                    <a:pt x="13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30" name="Freeform 8"/>
            <p:cNvSpPr>
              <a:spLocks/>
            </p:cNvSpPr>
            <p:nvPr/>
          </p:nvSpPr>
          <p:spPr bwMode="auto">
            <a:xfrm>
              <a:off x="4924426" y="4470400"/>
              <a:ext cx="212725" cy="287338"/>
            </a:xfrm>
            <a:custGeom>
              <a:avLst/>
              <a:gdLst>
                <a:gd name="T0" fmla="*/ 119 w 132"/>
                <a:gd name="T1" fmla="*/ 144 h 178"/>
                <a:gd name="T2" fmla="*/ 24 w 132"/>
                <a:gd name="T3" fmla="*/ 7 h 178"/>
                <a:gd name="T4" fmla="*/ 7 w 132"/>
                <a:gd name="T5" fmla="*/ 4 h 178"/>
                <a:gd name="T6" fmla="*/ 4 w 132"/>
                <a:gd name="T7" fmla="*/ 21 h 178"/>
                <a:gd name="T8" fmla="*/ 98 w 132"/>
                <a:gd name="T9" fmla="*/ 157 h 178"/>
                <a:gd name="T10" fmla="*/ 97 w 132"/>
                <a:gd name="T11" fmla="*/ 160 h 178"/>
                <a:gd name="T12" fmla="*/ 115 w 132"/>
                <a:gd name="T13" fmla="*/ 178 h 178"/>
                <a:gd name="T14" fmla="*/ 132 w 132"/>
                <a:gd name="T15" fmla="*/ 160 h 178"/>
                <a:gd name="T16" fmla="*/ 119 w 132"/>
                <a:gd name="T17" fmla="*/ 14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78">
                  <a:moveTo>
                    <a:pt x="119" y="144"/>
                  </a:moveTo>
                  <a:cubicBezTo>
                    <a:pt x="24" y="7"/>
                    <a:pt x="24" y="7"/>
                    <a:pt x="24" y="7"/>
                  </a:cubicBezTo>
                  <a:cubicBezTo>
                    <a:pt x="20" y="1"/>
                    <a:pt x="13" y="0"/>
                    <a:pt x="7" y="4"/>
                  </a:cubicBezTo>
                  <a:cubicBezTo>
                    <a:pt x="1" y="8"/>
                    <a:pt x="0" y="15"/>
                    <a:pt x="4" y="21"/>
                  </a:cubicBezTo>
                  <a:cubicBezTo>
                    <a:pt x="98" y="157"/>
                    <a:pt x="98" y="157"/>
                    <a:pt x="98" y="157"/>
                  </a:cubicBezTo>
                  <a:cubicBezTo>
                    <a:pt x="97" y="158"/>
                    <a:pt x="97" y="159"/>
                    <a:pt x="97" y="160"/>
                  </a:cubicBezTo>
                  <a:cubicBezTo>
                    <a:pt x="97" y="170"/>
                    <a:pt x="105" y="178"/>
                    <a:pt x="115" y="178"/>
                  </a:cubicBezTo>
                  <a:cubicBezTo>
                    <a:pt x="124" y="178"/>
                    <a:pt x="132" y="170"/>
                    <a:pt x="132" y="160"/>
                  </a:cubicBezTo>
                  <a:cubicBezTo>
                    <a:pt x="132" y="152"/>
                    <a:pt x="126" y="146"/>
                    <a:pt x="119"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31" name="Group 30"/>
          <p:cNvGrpSpPr/>
          <p:nvPr/>
        </p:nvGrpSpPr>
        <p:grpSpPr>
          <a:xfrm>
            <a:off x="5409952" y="2660607"/>
            <a:ext cx="1515319" cy="1444967"/>
            <a:chOff x="5245062" y="2184918"/>
            <a:chExt cx="1515319" cy="1444967"/>
          </a:xfrm>
        </p:grpSpPr>
        <p:sp>
          <p:nvSpPr>
            <p:cNvPr id="32" name="Oval 31"/>
            <p:cNvSpPr/>
            <p:nvPr/>
          </p:nvSpPr>
          <p:spPr>
            <a:xfrm>
              <a:off x="5331877" y="285001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3" name="Oval 32"/>
            <p:cNvSpPr/>
            <p:nvPr/>
          </p:nvSpPr>
          <p:spPr>
            <a:xfrm>
              <a:off x="5611548" y="279378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4" name="Oval 33"/>
            <p:cNvSpPr/>
            <p:nvPr/>
          </p:nvSpPr>
          <p:spPr>
            <a:xfrm>
              <a:off x="5328346" y="319473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5" name="Oval 34"/>
            <p:cNvSpPr/>
            <p:nvPr/>
          </p:nvSpPr>
          <p:spPr>
            <a:xfrm>
              <a:off x="5813550" y="312549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6" name="Oval 35"/>
            <p:cNvSpPr/>
            <p:nvPr/>
          </p:nvSpPr>
          <p:spPr>
            <a:xfrm>
              <a:off x="5957862" y="2850015"/>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7" name="Oval 36"/>
            <p:cNvSpPr/>
            <p:nvPr/>
          </p:nvSpPr>
          <p:spPr>
            <a:xfrm>
              <a:off x="5837052" y="2606003"/>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8" name="Oval 37"/>
            <p:cNvSpPr/>
            <p:nvPr/>
          </p:nvSpPr>
          <p:spPr>
            <a:xfrm>
              <a:off x="6020983" y="317721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39" name="Oval 38"/>
            <p:cNvSpPr/>
            <p:nvPr/>
          </p:nvSpPr>
          <p:spPr>
            <a:xfrm>
              <a:off x="5536841" y="318334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0" name="Oval 39"/>
            <p:cNvSpPr/>
            <p:nvPr/>
          </p:nvSpPr>
          <p:spPr>
            <a:xfrm>
              <a:off x="6107661" y="255428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1" name="Oval 40"/>
            <p:cNvSpPr/>
            <p:nvPr/>
          </p:nvSpPr>
          <p:spPr>
            <a:xfrm>
              <a:off x="5245062" y="2540228"/>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2" name="Oval 41"/>
            <p:cNvSpPr/>
            <p:nvPr/>
          </p:nvSpPr>
          <p:spPr>
            <a:xfrm>
              <a:off x="5513554" y="2482352"/>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3" name="Oval 42"/>
            <p:cNvSpPr/>
            <p:nvPr/>
          </p:nvSpPr>
          <p:spPr>
            <a:xfrm>
              <a:off x="5824880" y="2341140"/>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4" name="Oval 43"/>
            <p:cNvSpPr/>
            <p:nvPr/>
          </p:nvSpPr>
          <p:spPr>
            <a:xfrm>
              <a:off x="5460754" y="2238919"/>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5" name="Oval 44"/>
            <p:cNvSpPr/>
            <p:nvPr/>
          </p:nvSpPr>
          <p:spPr>
            <a:xfrm>
              <a:off x="6325234" y="2452230"/>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6" name="Oval 45"/>
            <p:cNvSpPr/>
            <p:nvPr/>
          </p:nvSpPr>
          <p:spPr>
            <a:xfrm>
              <a:off x="6095489" y="218491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8" name="Oval 47"/>
            <p:cNvSpPr/>
            <p:nvPr/>
          </p:nvSpPr>
          <p:spPr>
            <a:xfrm>
              <a:off x="6284370" y="3172320"/>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49" name="Oval 48"/>
            <p:cNvSpPr/>
            <p:nvPr/>
          </p:nvSpPr>
          <p:spPr>
            <a:xfrm>
              <a:off x="6284370" y="2820791"/>
              <a:ext cx="435147" cy="435147"/>
            </a:xfrm>
            <a:prstGeom prst="ellipse">
              <a:avLst/>
            </a:prstGeom>
            <a:solidFill>
              <a:schemeClr val="accent5">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grpSp>
      <p:grpSp>
        <p:nvGrpSpPr>
          <p:cNvPr id="50" name="Group 49"/>
          <p:cNvGrpSpPr/>
          <p:nvPr/>
        </p:nvGrpSpPr>
        <p:grpSpPr>
          <a:xfrm>
            <a:off x="5057805" y="2351420"/>
            <a:ext cx="2114197" cy="1848836"/>
            <a:chOff x="4522788" y="4470400"/>
            <a:chExt cx="771525" cy="674688"/>
          </a:xfrm>
          <a:solidFill>
            <a:schemeClr val="accent5"/>
          </a:solidFill>
        </p:grpSpPr>
        <p:sp>
          <p:nvSpPr>
            <p:cNvPr id="51" name="Freeform 6"/>
            <p:cNvSpPr>
              <a:spLocks noEditPoints="1"/>
            </p:cNvSpPr>
            <p:nvPr/>
          </p:nvSpPr>
          <p:spPr bwMode="auto">
            <a:xfrm>
              <a:off x="4522788" y="4719638"/>
              <a:ext cx="771525" cy="425450"/>
            </a:xfrm>
            <a:custGeom>
              <a:avLst/>
              <a:gdLst>
                <a:gd name="T0" fmla="*/ 452 w 479"/>
                <a:gd name="T1" fmla="*/ 0 h 264"/>
                <a:gd name="T2" fmla="*/ 393 w 479"/>
                <a:gd name="T3" fmla="*/ 0 h 264"/>
                <a:gd name="T4" fmla="*/ 394 w 479"/>
                <a:gd name="T5" fmla="*/ 5 h 264"/>
                <a:gd name="T6" fmla="*/ 362 w 479"/>
                <a:gd name="T7" fmla="*/ 37 h 264"/>
                <a:gd name="T8" fmla="*/ 331 w 479"/>
                <a:gd name="T9" fmla="*/ 5 h 264"/>
                <a:gd name="T10" fmla="*/ 331 w 479"/>
                <a:gd name="T11" fmla="*/ 0 h 264"/>
                <a:gd name="T12" fmla="*/ 149 w 479"/>
                <a:gd name="T13" fmla="*/ 0 h 264"/>
                <a:gd name="T14" fmla="*/ 149 w 479"/>
                <a:gd name="T15" fmla="*/ 5 h 264"/>
                <a:gd name="T16" fmla="*/ 118 w 479"/>
                <a:gd name="T17" fmla="*/ 37 h 264"/>
                <a:gd name="T18" fmla="*/ 86 w 479"/>
                <a:gd name="T19" fmla="*/ 5 h 264"/>
                <a:gd name="T20" fmla="*/ 87 w 479"/>
                <a:gd name="T21" fmla="*/ 0 h 264"/>
                <a:gd name="T22" fmla="*/ 27 w 479"/>
                <a:gd name="T23" fmla="*/ 0 h 264"/>
                <a:gd name="T24" fmla="*/ 3 w 479"/>
                <a:gd name="T25" fmla="*/ 29 h 264"/>
                <a:gd name="T26" fmla="*/ 7 w 479"/>
                <a:gd name="T27" fmla="*/ 44 h 264"/>
                <a:gd name="T28" fmla="*/ 45 w 479"/>
                <a:gd name="T29" fmla="*/ 73 h 264"/>
                <a:gd name="T30" fmla="*/ 48 w 479"/>
                <a:gd name="T31" fmla="*/ 73 h 264"/>
                <a:gd name="T32" fmla="*/ 60 w 479"/>
                <a:gd name="T33" fmla="*/ 231 h 264"/>
                <a:gd name="T34" fmla="*/ 95 w 479"/>
                <a:gd name="T35" fmla="*/ 264 h 264"/>
                <a:gd name="T36" fmla="*/ 390 w 479"/>
                <a:gd name="T37" fmla="*/ 264 h 264"/>
                <a:gd name="T38" fmla="*/ 425 w 479"/>
                <a:gd name="T39" fmla="*/ 231 h 264"/>
                <a:gd name="T40" fmla="*/ 438 w 479"/>
                <a:gd name="T41" fmla="*/ 73 h 264"/>
                <a:gd name="T42" fmla="*/ 471 w 479"/>
                <a:gd name="T43" fmla="*/ 44 h 264"/>
                <a:gd name="T44" fmla="*/ 475 w 479"/>
                <a:gd name="T45" fmla="*/ 29 h 264"/>
                <a:gd name="T46" fmla="*/ 452 w 479"/>
                <a:gd name="T47" fmla="*/ 0 h 264"/>
                <a:gd name="T48" fmla="*/ 140 w 479"/>
                <a:gd name="T49" fmla="*/ 230 h 264"/>
                <a:gd name="T50" fmla="*/ 138 w 479"/>
                <a:gd name="T51" fmla="*/ 230 h 264"/>
                <a:gd name="T52" fmla="*/ 116 w 479"/>
                <a:gd name="T53" fmla="*/ 210 h 264"/>
                <a:gd name="T54" fmla="*/ 105 w 479"/>
                <a:gd name="T55" fmla="*/ 96 h 264"/>
                <a:gd name="T56" fmla="*/ 124 w 479"/>
                <a:gd name="T57" fmla="*/ 76 h 264"/>
                <a:gd name="T58" fmla="*/ 126 w 479"/>
                <a:gd name="T59" fmla="*/ 76 h 264"/>
                <a:gd name="T60" fmla="*/ 148 w 479"/>
                <a:gd name="T61" fmla="*/ 96 h 264"/>
                <a:gd name="T62" fmla="*/ 159 w 479"/>
                <a:gd name="T63" fmla="*/ 210 h 264"/>
                <a:gd name="T64" fmla="*/ 140 w 479"/>
                <a:gd name="T65" fmla="*/ 230 h 264"/>
                <a:gd name="T66" fmla="*/ 209 w 479"/>
                <a:gd name="T67" fmla="*/ 230 h 264"/>
                <a:gd name="T68" fmla="*/ 207 w 479"/>
                <a:gd name="T69" fmla="*/ 230 h 264"/>
                <a:gd name="T70" fmla="*/ 186 w 479"/>
                <a:gd name="T71" fmla="*/ 210 h 264"/>
                <a:gd name="T72" fmla="*/ 181 w 479"/>
                <a:gd name="T73" fmla="*/ 96 h 264"/>
                <a:gd name="T74" fmla="*/ 200 w 479"/>
                <a:gd name="T75" fmla="*/ 76 h 264"/>
                <a:gd name="T76" fmla="*/ 202 w 479"/>
                <a:gd name="T77" fmla="*/ 76 h 264"/>
                <a:gd name="T78" fmla="*/ 223 w 479"/>
                <a:gd name="T79" fmla="*/ 96 h 264"/>
                <a:gd name="T80" fmla="*/ 229 w 479"/>
                <a:gd name="T81" fmla="*/ 210 h 264"/>
                <a:gd name="T82" fmla="*/ 209 w 479"/>
                <a:gd name="T83" fmla="*/ 230 h 264"/>
                <a:gd name="T84" fmla="*/ 300 w 479"/>
                <a:gd name="T85" fmla="*/ 210 h 264"/>
                <a:gd name="T86" fmla="*/ 278 w 479"/>
                <a:gd name="T87" fmla="*/ 230 h 264"/>
                <a:gd name="T88" fmla="*/ 276 w 479"/>
                <a:gd name="T89" fmla="*/ 230 h 264"/>
                <a:gd name="T90" fmla="*/ 257 w 479"/>
                <a:gd name="T91" fmla="*/ 210 h 264"/>
                <a:gd name="T92" fmla="*/ 262 w 479"/>
                <a:gd name="T93" fmla="*/ 96 h 264"/>
                <a:gd name="T94" fmla="*/ 283 w 479"/>
                <a:gd name="T95" fmla="*/ 76 h 264"/>
                <a:gd name="T96" fmla="*/ 286 w 479"/>
                <a:gd name="T97" fmla="*/ 76 h 264"/>
                <a:gd name="T98" fmla="*/ 305 w 479"/>
                <a:gd name="T99" fmla="*/ 96 h 264"/>
                <a:gd name="T100" fmla="*/ 300 w 479"/>
                <a:gd name="T101" fmla="*/ 210 h 264"/>
                <a:gd name="T102" fmla="*/ 380 w 479"/>
                <a:gd name="T103" fmla="*/ 96 h 264"/>
                <a:gd name="T104" fmla="*/ 370 w 479"/>
                <a:gd name="T105" fmla="*/ 210 h 264"/>
                <a:gd name="T106" fmla="*/ 347 w 479"/>
                <a:gd name="T107" fmla="*/ 230 h 264"/>
                <a:gd name="T108" fmla="*/ 345 w 479"/>
                <a:gd name="T109" fmla="*/ 230 h 264"/>
                <a:gd name="T110" fmla="*/ 327 w 479"/>
                <a:gd name="T111" fmla="*/ 210 h 264"/>
                <a:gd name="T112" fmla="*/ 337 w 479"/>
                <a:gd name="T113" fmla="*/ 96 h 264"/>
                <a:gd name="T114" fmla="*/ 359 w 479"/>
                <a:gd name="T115" fmla="*/ 76 h 264"/>
                <a:gd name="T116" fmla="*/ 362 w 479"/>
                <a:gd name="T117" fmla="*/ 76 h 264"/>
                <a:gd name="T118" fmla="*/ 380 w 479"/>
                <a:gd name="T119" fmla="*/ 9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264">
                  <a:moveTo>
                    <a:pt x="452" y="0"/>
                  </a:moveTo>
                  <a:cubicBezTo>
                    <a:pt x="393" y="0"/>
                    <a:pt x="393" y="0"/>
                    <a:pt x="393" y="0"/>
                  </a:cubicBezTo>
                  <a:cubicBezTo>
                    <a:pt x="394" y="1"/>
                    <a:pt x="394" y="3"/>
                    <a:pt x="394" y="5"/>
                  </a:cubicBezTo>
                  <a:cubicBezTo>
                    <a:pt x="394" y="23"/>
                    <a:pt x="380" y="37"/>
                    <a:pt x="362" y="37"/>
                  </a:cubicBezTo>
                  <a:cubicBezTo>
                    <a:pt x="345" y="37"/>
                    <a:pt x="331" y="23"/>
                    <a:pt x="331" y="5"/>
                  </a:cubicBezTo>
                  <a:cubicBezTo>
                    <a:pt x="331" y="3"/>
                    <a:pt x="331" y="1"/>
                    <a:pt x="331" y="0"/>
                  </a:cubicBezTo>
                  <a:cubicBezTo>
                    <a:pt x="149" y="0"/>
                    <a:pt x="149" y="0"/>
                    <a:pt x="149" y="0"/>
                  </a:cubicBezTo>
                  <a:cubicBezTo>
                    <a:pt x="149" y="1"/>
                    <a:pt x="149" y="3"/>
                    <a:pt x="149" y="5"/>
                  </a:cubicBezTo>
                  <a:cubicBezTo>
                    <a:pt x="149" y="23"/>
                    <a:pt x="135" y="37"/>
                    <a:pt x="118" y="37"/>
                  </a:cubicBezTo>
                  <a:cubicBezTo>
                    <a:pt x="100" y="37"/>
                    <a:pt x="86" y="23"/>
                    <a:pt x="86" y="5"/>
                  </a:cubicBezTo>
                  <a:cubicBezTo>
                    <a:pt x="86" y="3"/>
                    <a:pt x="86" y="1"/>
                    <a:pt x="87" y="0"/>
                  </a:cubicBezTo>
                  <a:cubicBezTo>
                    <a:pt x="27" y="0"/>
                    <a:pt x="27" y="0"/>
                    <a:pt x="27" y="0"/>
                  </a:cubicBezTo>
                  <a:cubicBezTo>
                    <a:pt x="10" y="0"/>
                    <a:pt x="0" y="13"/>
                    <a:pt x="3" y="29"/>
                  </a:cubicBezTo>
                  <a:cubicBezTo>
                    <a:pt x="7" y="44"/>
                    <a:pt x="7" y="44"/>
                    <a:pt x="7" y="44"/>
                  </a:cubicBezTo>
                  <a:cubicBezTo>
                    <a:pt x="11" y="60"/>
                    <a:pt x="28" y="73"/>
                    <a:pt x="45" y="73"/>
                  </a:cubicBezTo>
                  <a:cubicBezTo>
                    <a:pt x="48" y="73"/>
                    <a:pt x="48" y="73"/>
                    <a:pt x="48" y="73"/>
                  </a:cubicBezTo>
                  <a:cubicBezTo>
                    <a:pt x="60" y="231"/>
                    <a:pt x="60" y="231"/>
                    <a:pt x="60" y="231"/>
                  </a:cubicBezTo>
                  <a:cubicBezTo>
                    <a:pt x="61" y="249"/>
                    <a:pt x="77" y="264"/>
                    <a:pt x="95" y="264"/>
                  </a:cubicBezTo>
                  <a:cubicBezTo>
                    <a:pt x="390" y="264"/>
                    <a:pt x="390" y="264"/>
                    <a:pt x="390" y="264"/>
                  </a:cubicBezTo>
                  <a:cubicBezTo>
                    <a:pt x="408" y="264"/>
                    <a:pt x="424" y="249"/>
                    <a:pt x="425" y="231"/>
                  </a:cubicBezTo>
                  <a:cubicBezTo>
                    <a:pt x="438" y="73"/>
                    <a:pt x="438" y="73"/>
                    <a:pt x="438" y="73"/>
                  </a:cubicBezTo>
                  <a:cubicBezTo>
                    <a:pt x="453" y="71"/>
                    <a:pt x="468" y="59"/>
                    <a:pt x="471" y="44"/>
                  </a:cubicBezTo>
                  <a:cubicBezTo>
                    <a:pt x="475" y="29"/>
                    <a:pt x="475" y="29"/>
                    <a:pt x="475" y="29"/>
                  </a:cubicBezTo>
                  <a:cubicBezTo>
                    <a:pt x="479" y="13"/>
                    <a:pt x="468" y="0"/>
                    <a:pt x="452" y="0"/>
                  </a:cubicBezTo>
                  <a:close/>
                  <a:moveTo>
                    <a:pt x="140" y="230"/>
                  </a:moveTo>
                  <a:cubicBezTo>
                    <a:pt x="138" y="230"/>
                    <a:pt x="138" y="230"/>
                    <a:pt x="138" y="230"/>
                  </a:cubicBezTo>
                  <a:cubicBezTo>
                    <a:pt x="127" y="230"/>
                    <a:pt x="117" y="221"/>
                    <a:pt x="116" y="210"/>
                  </a:cubicBezTo>
                  <a:cubicBezTo>
                    <a:pt x="105" y="96"/>
                    <a:pt x="105" y="96"/>
                    <a:pt x="105" y="96"/>
                  </a:cubicBezTo>
                  <a:cubicBezTo>
                    <a:pt x="104" y="85"/>
                    <a:pt x="113" y="76"/>
                    <a:pt x="124" y="76"/>
                  </a:cubicBezTo>
                  <a:cubicBezTo>
                    <a:pt x="126" y="76"/>
                    <a:pt x="126" y="76"/>
                    <a:pt x="126" y="76"/>
                  </a:cubicBezTo>
                  <a:cubicBezTo>
                    <a:pt x="137" y="76"/>
                    <a:pt x="147" y="85"/>
                    <a:pt x="148" y="96"/>
                  </a:cubicBezTo>
                  <a:cubicBezTo>
                    <a:pt x="159" y="210"/>
                    <a:pt x="159" y="210"/>
                    <a:pt x="159" y="210"/>
                  </a:cubicBezTo>
                  <a:cubicBezTo>
                    <a:pt x="160" y="221"/>
                    <a:pt x="151" y="230"/>
                    <a:pt x="140" y="230"/>
                  </a:cubicBezTo>
                  <a:close/>
                  <a:moveTo>
                    <a:pt x="209" y="230"/>
                  </a:moveTo>
                  <a:cubicBezTo>
                    <a:pt x="207" y="230"/>
                    <a:pt x="207" y="230"/>
                    <a:pt x="207" y="230"/>
                  </a:cubicBezTo>
                  <a:cubicBezTo>
                    <a:pt x="196" y="230"/>
                    <a:pt x="186" y="221"/>
                    <a:pt x="186" y="210"/>
                  </a:cubicBezTo>
                  <a:cubicBezTo>
                    <a:pt x="181" y="96"/>
                    <a:pt x="181" y="96"/>
                    <a:pt x="181" y="96"/>
                  </a:cubicBezTo>
                  <a:cubicBezTo>
                    <a:pt x="180" y="85"/>
                    <a:pt x="189" y="76"/>
                    <a:pt x="200" y="76"/>
                  </a:cubicBezTo>
                  <a:cubicBezTo>
                    <a:pt x="202" y="76"/>
                    <a:pt x="202" y="76"/>
                    <a:pt x="202" y="76"/>
                  </a:cubicBezTo>
                  <a:cubicBezTo>
                    <a:pt x="213" y="76"/>
                    <a:pt x="223" y="85"/>
                    <a:pt x="223" y="96"/>
                  </a:cubicBezTo>
                  <a:cubicBezTo>
                    <a:pt x="229" y="210"/>
                    <a:pt x="229" y="210"/>
                    <a:pt x="229" y="210"/>
                  </a:cubicBezTo>
                  <a:cubicBezTo>
                    <a:pt x="229" y="221"/>
                    <a:pt x="221" y="230"/>
                    <a:pt x="209" y="230"/>
                  </a:cubicBezTo>
                  <a:close/>
                  <a:moveTo>
                    <a:pt x="300" y="210"/>
                  </a:moveTo>
                  <a:cubicBezTo>
                    <a:pt x="299" y="221"/>
                    <a:pt x="290" y="230"/>
                    <a:pt x="278" y="230"/>
                  </a:cubicBezTo>
                  <a:cubicBezTo>
                    <a:pt x="276" y="230"/>
                    <a:pt x="276" y="230"/>
                    <a:pt x="276" y="230"/>
                  </a:cubicBezTo>
                  <a:cubicBezTo>
                    <a:pt x="265" y="230"/>
                    <a:pt x="256" y="221"/>
                    <a:pt x="257" y="210"/>
                  </a:cubicBezTo>
                  <a:cubicBezTo>
                    <a:pt x="262" y="96"/>
                    <a:pt x="262" y="96"/>
                    <a:pt x="262" y="96"/>
                  </a:cubicBezTo>
                  <a:cubicBezTo>
                    <a:pt x="263" y="85"/>
                    <a:pt x="272" y="76"/>
                    <a:pt x="283" y="76"/>
                  </a:cubicBezTo>
                  <a:cubicBezTo>
                    <a:pt x="286" y="76"/>
                    <a:pt x="286" y="76"/>
                    <a:pt x="286" y="76"/>
                  </a:cubicBezTo>
                  <a:cubicBezTo>
                    <a:pt x="297" y="76"/>
                    <a:pt x="305" y="85"/>
                    <a:pt x="305" y="96"/>
                  </a:cubicBezTo>
                  <a:lnTo>
                    <a:pt x="300" y="210"/>
                  </a:lnTo>
                  <a:close/>
                  <a:moveTo>
                    <a:pt x="380" y="96"/>
                  </a:moveTo>
                  <a:cubicBezTo>
                    <a:pt x="370" y="210"/>
                    <a:pt x="370" y="210"/>
                    <a:pt x="370" y="210"/>
                  </a:cubicBezTo>
                  <a:cubicBezTo>
                    <a:pt x="369" y="221"/>
                    <a:pt x="359" y="230"/>
                    <a:pt x="347" y="230"/>
                  </a:cubicBezTo>
                  <a:cubicBezTo>
                    <a:pt x="345" y="230"/>
                    <a:pt x="345" y="230"/>
                    <a:pt x="345" y="230"/>
                  </a:cubicBezTo>
                  <a:cubicBezTo>
                    <a:pt x="334" y="230"/>
                    <a:pt x="326" y="221"/>
                    <a:pt x="327" y="210"/>
                  </a:cubicBezTo>
                  <a:cubicBezTo>
                    <a:pt x="337" y="96"/>
                    <a:pt x="337" y="96"/>
                    <a:pt x="337" y="96"/>
                  </a:cubicBezTo>
                  <a:cubicBezTo>
                    <a:pt x="338" y="85"/>
                    <a:pt x="348" y="76"/>
                    <a:pt x="359" y="76"/>
                  </a:cubicBezTo>
                  <a:cubicBezTo>
                    <a:pt x="362" y="76"/>
                    <a:pt x="362" y="76"/>
                    <a:pt x="362" y="76"/>
                  </a:cubicBezTo>
                  <a:cubicBezTo>
                    <a:pt x="373" y="76"/>
                    <a:pt x="381" y="85"/>
                    <a:pt x="380"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2" name="Freeform 7"/>
            <p:cNvSpPr>
              <a:spLocks/>
            </p:cNvSpPr>
            <p:nvPr/>
          </p:nvSpPr>
          <p:spPr bwMode="auto">
            <a:xfrm>
              <a:off x="4683126" y="4470400"/>
              <a:ext cx="225425" cy="287338"/>
            </a:xfrm>
            <a:custGeom>
              <a:avLst/>
              <a:gdLst>
                <a:gd name="T0" fmla="*/ 134 w 140"/>
                <a:gd name="T1" fmla="*/ 4 h 178"/>
                <a:gd name="T2" fmla="*/ 116 w 140"/>
                <a:gd name="T3" fmla="*/ 7 h 178"/>
                <a:gd name="T4" fmla="*/ 12 w 140"/>
                <a:gd name="T5" fmla="*/ 144 h 178"/>
                <a:gd name="T6" fmla="*/ 0 w 140"/>
                <a:gd name="T7" fmla="*/ 160 h 178"/>
                <a:gd name="T8" fmla="*/ 18 w 140"/>
                <a:gd name="T9" fmla="*/ 178 h 178"/>
                <a:gd name="T10" fmla="*/ 35 w 140"/>
                <a:gd name="T11" fmla="*/ 160 h 178"/>
                <a:gd name="T12" fmla="*/ 34 w 140"/>
                <a:gd name="T13" fmla="*/ 156 h 178"/>
                <a:gd name="T14" fmla="*/ 136 w 140"/>
                <a:gd name="T15" fmla="*/ 22 h 178"/>
                <a:gd name="T16" fmla="*/ 134 w 140"/>
                <a:gd name="T17" fmla="*/ 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78">
                  <a:moveTo>
                    <a:pt x="134" y="4"/>
                  </a:moveTo>
                  <a:cubicBezTo>
                    <a:pt x="128" y="0"/>
                    <a:pt x="120" y="1"/>
                    <a:pt x="116" y="7"/>
                  </a:cubicBezTo>
                  <a:cubicBezTo>
                    <a:pt x="12" y="144"/>
                    <a:pt x="12" y="144"/>
                    <a:pt x="12" y="144"/>
                  </a:cubicBezTo>
                  <a:cubicBezTo>
                    <a:pt x="5" y="147"/>
                    <a:pt x="0" y="153"/>
                    <a:pt x="0" y="160"/>
                  </a:cubicBezTo>
                  <a:cubicBezTo>
                    <a:pt x="0" y="170"/>
                    <a:pt x="8" y="178"/>
                    <a:pt x="18" y="178"/>
                  </a:cubicBezTo>
                  <a:cubicBezTo>
                    <a:pt x="27" y="178"/>
                    <a:pt x="35" y="170"/>
                    <a:pt x="35" y="160"/>
                  </a:cubicBezTo>
                  <a:cubicBezTo>
                    <a:pt x="35" y="159"/>
                    <a:pt x="35" y="157"/>
                    <a:pt x="34" y="156"/>
                  </a:cubicBezTo>
                  <a:cubicBezTo>
                    <a:pt x="136" y="22"/>
                    <a:pt x="136" y="22"/>
                    <a:pt x="136" y="22"/>
                  </a:cubicBezTo>
                  <a:cubicBezTo>
                    <a:pt x="140" y="16"/>
                    <a:pt x="139" y="8"/>
                    <a:pt x="13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53" name="Freeform 8"/>
            <p:cNvSpPr>
              <a:spLocks/>
            </p:cNvSpPr>
            <p:nvPr/>
          </p:nvSpPr>
          <p:spPr bwMode="auto">
            <a:xfrm>
              <a:off x="4924426" y="4470400"/>
              <a:ext cx="212725" cy="287338"/>
            </a:xfrm>
            <a:custGeom>
              <a:avLst/>
              <a:gdLst>
                <a:gd name="T0" fmla="*/ 119 w 132"/>
                <a:gd name="T1" fmla="*/ 144 h 178"/>
                <a:gd name="T2" fmla="*/ 24 w 132"/>
                <a:gd name="T3" fmla="*/ 7 h 178"/>
                <a:gd name="T4" fmla="*/ 7 w 132"/>
                <a:gd name="T5" fmla="*/ 4 h 178"/>
                <a:gd name="T6" fmla="*/ 4 w 132"/>
                <a:gd name="T7" fmla="*/ 21 h 178"/>
                <a:gd name="T8" fmla="*/ 98 w 132"/>
                <a:gd name="T9" fmla="*/ 157 h 178"/>
                <a:gd name="T10" fmla="*/ 97 w 132"/>
                <a:gd name="T11" fmla="*/ 160 h 178"/>
                <a:gd name="T12" fmla="*/ 115 w 132"/>
                <a:gd name="T13" fmla="*/ 178 h 178"/>
                <a:gd name="T14" fmla="*/ 132 w 132"/>
                <a:gd name="T15" fmla="*/ 160 h 178"/>
                <a:gd name="T16" fmla="*/ 119 w 132"/>
                <a:gd name="T17" fmla="*/ 14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78">
                  <a:moveTo>
                    <a:pt x="119" y="144"/>
                  </a:moveTo>
                  <a:cubicBezTo>
                    <a:pt x="24" y="7"/>
                    <a:pt x="24" y="7"/>
                    <a:pt x="24" y="7"/>
                  </a:cubicBezTo>
                  <a:cubicBezTo>
                    <a:pt x="20" y="1"/>
                    <a:pt x="13" y="0"/>
                    <a:pt x="7" y="4"/>
                  </a:cubicBezTo>
                  <a:cubicBezTo>
                    <a:pt x="1" y="8"/>
                    <a:pt x="0" y="15"/>
                    <a:pt x="4" y="21"/>
                  </a:cubicBezTo>
                  <a:cubicBezTo>
                    <a:pt x="98" y="157"/>
                    <a:pt x="98" y="157"/>
                    <a:pt x="98" y="157"/>
                  </a:cubicBezTo>
                  <a:cubicBezTo>
                    <a:pt x="97" y="158"/>
                    <a:pt x="97" y="159"/>
                    <a:pt x="97" y="160"/>
                  </a:cubicBezTo>
                  <a:cubicBezTo>
                    <a:pt x="97" y="170"/>
                    <a:pt x="105" y="178"/>
                    <a:pt x="115" y="178"/>
                  </a:cubicBezTo>
                  <a:cubicBezTo>
                    <a:pt x="124" y="178"/>
                    <a:pt x="132" y="170"/>
                    <a:pt x="132" y="160"/>
                  </a:cubicBezTo>
                  <a:cubicBezTo>
                    <a:pt x="132" y="152"/>
                    <a:pt x="126" y="146"/>
                    <a:pt x="119"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54" name="Group 53"/>
          <p:cNvGrpSpPr/>
          <p:nvPr/>
        </p:nvGrpSpPr>
        <p:grpSpPr>
          <a:xfrm>
            <a:off x="9106822" y="3601184"/>
            <a:ext cx="1391171" cy="504390"/>
            <a:chOff x="9346662" y="3125495"/>
            <a:chExt cx="1391171" cy="504390"/>
          </a:xfrm>
        </p:grpSpPr>
        <p:sp>
          <p:nvSpPr>
            <p:cNvPr id="57" name="Oval 56"/>
            <p:cNvSpPr/>
            <p:nvPr/>
          </p:nvSpPr>
          <p:spPr>
            <a:xfrm>
              <a:off x="9346662" y="3194738"/>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58" name="Oval 57"/>
            <p:cNvSpPr/>
            <p:nvPr/>
          </p:nvSpPr>
          <p:spPr>
            <a:xfrm>
              <a:off x="9831866" y="3125495"/>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61" name="Oval 60"/>
            <p:cNvSpPr/>
            <p:nvPr/>
          </p:nvSpPr>
          <p:spPr>
            <a:xfrm>
              <a:off x="10039299" y="317721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62" name="Oval 61"/>
            <p:cNvSpPr/>
            <p:nvPr/>
          </p:nvSpPr>
          <p:spPr>
            <a:xfrm>
              <a:off x="9555157" y="3183344"/>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sp>
          <p:nvSpPr>
            <p:cNvPr id="71" name="Oval 70"/>
            <p:cNvSpPr/>
            <p:nvPr/>
          </p:nvSpPr>
          <p:spPr>
            <a:xfrm>
              <a:off x="10302686" y="3172320"/>
              <a:ext cx="435147" cy="435147"/>
            </a:xfrm>
            <a:prstGeom prst="ellipse">
              <a:avLst/>
            </a:prstGeom>
            <a:solidFill>
              <a:schemeClr val="accent5">
                <a:lumMod val="60000"/>
                <a:lumOff val="40000"/>
                <a:alpha val="68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cs typeface="+mn-ea"/>
                <a:sym typeface="+mn-lt"/>
              </a:endParaRPr>
            </a:p>
          </p:txBody>
        </p:sp>
      </p:grpSp>
      <p:grpSp>
        <p:nvGrpSpPr>
          <p:cNvPr id="76" name="Group 75"/>
          <p:cNvGrpSpPr/>
          <p:nvPr/>
        </p:nvGrpSpPr>
        <p:grpSpPr>
          <a:xfrm>
            <a:off x="8716361" y="2351420"/>
            <a:ext cx="2114197" cy="1848836"/>
            <a:chOff x="4522788" y="4470400"/>
            <a:chExt cx="771525" cy="674688"/>
          </a:xfrm>
          <a:solidFill>
            <a:schemeClr val="accent5"/>
          </a:solidFill>
        </p:grpSpPr>
        <p:sp>
          <p:nvSpPr>
            <p:cNvPr id="77" name="Freeform 6"/>
            <p:cNvSpPr>
              <a:spLocks noEditPoints="1"/>
            </p:cNvSpPr>
            <p:nvPr/>
          </p:nvSpPr>
          <p:spPr bwMode="auto">
            <a:xfrm>
              <a:off x="4522788" y="4719638"/>
              <a:ext cx="771525" cy="425450"/>
            </a:xfrm>
            <a:custGeom>
              <a:avLst/>
              <a:gdLst>
                <a:gd name="T0" fmla="*/ 452 w 479"/>
                <a:gd name="T1" fmla="*/ 0 h 264"/>
                <a:gd name="T2" fmla="*/ 393 w 479"/>
                <a:gd name="T3" fmla="*/ 0 h 264"/>
                <a:gd name="T4" fmla="*/ 394 w 479"/>
                <a:gd name="T5" fmla="*/ 5 h 264"/>
                <a:gd name="T6" fmla="*/ 362 w 479"/>
                <a:gd name="T7" fmla="*/ 37 h 264"/>
                <a:gd name="T8" fmla="*/ 331 w 479"/>
                <a:gd name="T9" fmla="*/ 5 h 264"/>
                <a:gd name="T10" fmla="*/ 331 w 479"/>
                <a:gd name="T11" fmla="*/ 0 h 264"/>
                <a:gd name="T12" fmla="*/ 149 w 479"/>
                <a:gd name="T13" fmla="*/ 0 h 264"/>
                <a:gd name="T14" fmla="*/ 149 w 479"/>
                <a:gd name="T15" fmla="*/ 5 h 264"/>
                <a:gd name="T16" fmla="*/ 118 w 479"/>
                <a:gd name="T17" fmla="*/ 37 h 264"/>
                <a:gd name="T18" fmla="*/ 86 w 479"/>
                <a:gd name="T19" fmla="*/ 5 h 264"/>
                <a:gd name="T20" fmla="*/ 87 w 479"/>
                <a:gd name="T21" fmla="*/ 0 h 264"/>
                <a:gd name="T22" fmla="*/ 27 w 479"/>
                <a:gd name="T23" fmla="*/ 0 h 264"/>
                <a:gd name="T24" fmla="*/ 3 w 479"/>
                <a:gd name="T25" fmla="*/ 29 h 264"/>
                <a:gd name="T26" fmla="*/ 7 w 479"/>
                <a:gd name="T27" fmla="*/ 44 h 264"/>
                <a:gd name="T28" fmla="*/ 45 w 479"/>
                <a:gd name="T29" fmla="*/ 73 h 264"/>
                <a:gd name="T30" fmla="*/ 48 w 479"/>
                <a:gd name="T31" fmla="*/ 73 h 264"/>
                <a:gd name="T32" fmla="*/ 60 w 479"/>
                <a:gd name="T33" fmla="*/ 231 h 264"/>
                <a:gd name="T34" fmla="*/ 95 w 479"/>
                <a:gd name="T35" fmla="*/ 264 h 264"/>
                <a:gd name="T36" fmla="*/ 390 w 479"/>
                <a:gd name="T37" fmla="*/ 264 h 264"/>
                <a:gd name="T38" fmla="*/ 425 w 479"/>
                <a:gd name="T39" fmla="*/ 231 h 264"/>
                <a:gd name="T40" fmla="*/ 438 w 479"/>
                <a:gd name="T41" fmla="*/ 73 h 264"/>
                <a:gd name="T42" fmla="*/ 471 w 479"/>
                <a:gd name="T43" fmla="*/ 44 h 264"/>
                <a:gd name="T44" fmla="*/ 475 w 479"/>
                <a:gd name="T45" fmla="*/ 29 h 264"/>
                <a:gd name="T46" fmla="*/ 452 w 479"/>
                <a:gd name="T47" fmla="*/ 0 h 264"/>
                <a:gd name="T48" fmla="*/ 140 w 479"/>
                <a:gd name="T49" fmla="*/ 230 h 264"/>
                <a:gd name="T50" fmla="*/ 138 w 479"/>
                <a:gd name="T51" fmla="*/ 230 h 264"/>
                <a:gd name="T52" fmla="*/ 116 w 479"/>
                <a:gd name="T53" fmla="*/ 210 h 264"/>
                <a:gd name="T54" fmla="*/ 105 w 479"/>
                <a:gd name="T55" fmla="*/ 96 h 264"/>
                <a:gd name="T56" fmla="*/ 124 w 479"/>
                <a:gd name="T57" fmla="*/ 76 h 264"/>
                <a:gd name="T58" fmla="*/ 126 w 479"/>
                <a:gd name="T59" fmla="*/ 76 h 264"/>
                <a:gd name="T60" fmla="*/ 148 w 479"/>
                <a:gd name="T61" fmla="*/ 96 h 264"/>
                <a:gd name="T62" fmla="*/ 159 w 479"/>
                <a:gd name="T63" fmla="*/ 210 h 264"/>
                <a:gd name="T64" fmla="*/ 140 w 479"/>
                <a:gd name="T65" fmla="*/ 230 h 264"/>
                <a:gd name="T66" fmla="*/ 209 w 479"/>
                <a:gd name="T67" fmla="*/ 230 h 264"/>
                <a:gd name="T68" fmla="*/ 207 w 479"/>
                <a:gd name="T69" fmla="*/ 230 h 264"/>
                <a:gd name="T70" fmla="*/ 186 w 479"/>
                <a:gd name="T71" fmla="*/ 210 h 264"/>
                <a:gd name="T72" fmla="*/ 181 w 479"/>
                <a:gd name="T73" fmla="*/ 96 h 264"/>
                <a:gd name="T74" fmla="*/ 200 w 479"/>
                <a:gd name="T75" fmla="*/ 76 h 264"/>
                <a:gd name="T76" fmla="*/ 202 w 479"/>
                <a:gd name="T77" fmla="*/ 76 h 264"/>
                <a:gd name="T78" fmla="*/ 223 w 479"/>
                <a:gd name="T79" fmla="*/ 96 h 264"/>
                <a:gd name="T80" fmla="*/ 229 w 479"/>
                <a:gd name="T81" fmla="*/ 210 h 264"/>
                <a:gd name="T82" fmla="*/ 209 w 479"/>
                <a:gd name="T83" fmla="*/ 230 h 264"/>
                <a:gd name="T84" fmla="*/ 300 w 479"/>
                <a:gd name="T85" fmla="*/ 210 h 264"/>
                <a:gd name="T86" fmla="*/ 278 w 479"/>
                <a:gd name="T87" fmla="*/ 230 h 264"/>
                <a:gd name="T88" fmla="*/ 276 w 479"/>
                <a:gd name="T89" fmla="*/ 230 h 264"/>
                <a:gd name="T90" fmla="*/ 257 w 479"/>
                <a:gd name="T91" fmla="*/ 210 h 264"/>
                <a:gd name="T92" fmla="*/ 262 w 479"/>
                <a:gd name="T93" fmla="*/ 96 h 264"/>
                <a:gd name="T94" fmla="*/ 283 w 479"/>
                <a:gd name="T95" fmla="*/ 76 h 264"/>
                <a:gd name="T96" fmla="*/ 286 w 479"/>
                <a:gd name="T97" fmla="*/ 76 h 264"/>
                <a:gd name="T98" fmla="*/ 305 w 479"/>
                <a:gd name="T99" fmla="*/ 96 h 264"/>
                <a:gd name="T100" fmla="*/ 300 w 479"/>
                <a:gd name="T101" fmla="*/ 210 h 264"/>
                <a:gd name="T102" fmla="*/ 380 w 479"/>
                <a:gd name="T103" fmla="*/ 96 h 264"/>
                <a:gd name="T104" fmla="*/ 370 w 479"/>
                <a:gd name="T105" fmla="*/ 210 h 264"/>
                <a:gd name="T106" fmla="*/ 347 w 479"/>
                <a:gd name="T107" fmla="*/ 230 h 264"/>
                <a:gd name="T108" fmla="*/ 345 w 479"/>
                <a:gd name="T109" fmla="*/ 230 h 264"/>
                <a:gd name="T110" fmla="*/ 327 w 479"/>
                <a:gd name="T111" fmla="*/ 210 h 264"/>
                <a:gd name="T112" fmla="*/ 337 w 479"/>
                <a:gd name="T113" fmla="*/ 96 h 264"/>
                <a:gd name="T114" fmla="*/ 359 w 479"/>
                <a:gd name="T115" fmla="*/ 76 h 264"/>
                <a:gd name="T116" fmla="*/ 362 w 479"/>
                <a:gd name="T117" fmla="*/ 76 h 264"/>
                <a:gd name="T118" fmla="*/ 380 w 479"/>
                <a:gd name="T119" fmla="*/ 9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264">
                  <a:moveTo>
                    <a:pt x="452" y="0"/>
                  </a:moveTo>
                  <a:cubicBezTo>
                    <a:pt x="393" y="0"/>
                    <a:pt x="393" y="0"/>
                    <a:pt x="393" y="0"/>
                  </a:cubicBezTo>
                  <a:cubicBezTo>
                    <a:pt x="394" y="1"/>
                    <a:pt x="394" y="3"/>
                    <a:pt x="394" y="5"/>
                  </a:cubicBezTo>
                  <a:cubicBezTo>
                    <a:pt x="394" y="23"/>
                    <a:pt x="380" y="37"/>
                    <a:pt x="362" y="37"/>
                  </a:cubicBezTo>
                  <a:cubicBezTo>
                    <a:pt x="345" y="37"/>
                    <a:pt x="331" y="23"/>
                    <a:pt x="331" y="5"/>
                  </a:cubicBezTo>
                  <a:cubicBezTo>
                    <a:pt x="331" y="3"/>
                    <a:pt x="331" y="1"/>
                    <a:pt x="331" y="0"/>
                  </a:cubicBezTo>
                  <a:cubicBezTo>
                    <a:pt x="149" y="0"/>
                    <a:pt x="149" y="0"/>
                    <a:pt x="149" y="0"/>
                  </a:cubicBezTo>
                  <a:cubicBezTo>
                    <a:pt x="149" y="1"/>
                    <a:pt x="149" y="3"/>
                    <a:pt x="149" y="5"/>
                  </a:cubicBezTo>
                  <a:cubicBezTo>
                    <a:pt x="149" y="23"/>
                    <a:pt x="135" y="37"/>
                    <a:pt x="118" y="37"/>
                  </a:cubicBezTo>
                  <a:cubicBezTo>
                    <a:pt x="100" y="37"/>
                    <a:pt x="86" y="23"/>
                    <a:pt x="86" y="5"/>
                  </a:cubicBezTo>
                  <a:cubicBezTo>
                    <a:pt x="86" y="3"/>
                    <a:pt x="86" y="1"/>
                    <a:pt x="87" y="0"/>
                  </a:cubicBezTo>
                  <a:cubicBezTo>
                    <a:pt x="27" y="0"/>
                    <a:pt x="27" y="0"/>
                    <a:pt x="27" y="0"/>
                  </a:cubicBezTo>
                  <a:cubicBezTo>
                    <a:pt x="10" y="0"/>
                    <a:pt x="0" y="13"/>
                    <a:pt x="3" y="29"/>
                  </a:cubicBezTo>
                  <a:cubicBezTo>
                    <a:pt x="7" y="44"/>
                    <a:pt x="7" y="44"/>
                    <a:pt x="7" y="44"/>
                  </a:cubicBezTo>
                  <a:cubicBezTo>
                    <a:pt x="11" y="60"/>
                    <a:pt x="28" y="73"/>
                    <a:pt x="45" y="73"/>
                  </a:cubicBezTo>
                  <a:cubicBezTo>
                    <a:pt x="48" y="73"/>
                    <a:pt x="48" y="73"/>
                    <a:pt x="48" y="73"/>
                  </a:cubicBezTo>
                  <a:cubicBezTo>
                    <a:pt x="60" y="231"/>
                    <a:pt x="60" y="231"/>
                    <a:pt x="60" y="231"/>
                  </a:cubicBezTo>
                  <a:cubicBezTo>
                    <a:pt x="61" y="249"/>
                    <a:pt x="77" y="264"/>
                    <a:pt x="95" y="264"/>
                  </a:cubicBezTo>
                  <a:cubicBezTo>
                    <a:pt x="390" y="264"/>
                    <a:pt x="390" y="264"/>
                    <a:pt x="390" y="264"/>
                  </a:cubicBezTo>
                  <a:cubicBezTo>
                    <a:pt x="408" y="264"/>
                    <a:pt x="424" y="249"/>
                    <a:pt x="425" y="231"/>
                  </a:cubicBezTo>
                  <a:cubicBezTo>
                    <a:pt x="438" y="73"/>
                    <a:pt x="438" y="73"/>
                    <a:pt x="438" y="73"/>
                  </a:cubicBezTo>
                  <a:cubicBezTo>
                    <a:pt x="453" y="71"/>
                    <a:pt x="468" y="59"/>
                    <a:pt x="471" y="44"/>
                  </a:cubicBezTo>
                  <a:cubicBezTo>
                    <a:pt x="475" y="29"/>
                    <a:pt x="475" y="29"/>
                    <a:pt x="475" y="29"/>
                  </a:cubicBezTo>
                  <a:cubicBezTo>
                    <a:pt x="479" y="13"/>
                    <a:pt x="468" y="0"/>
                    <a:pt x="452" y="0"/>
                  </a:cubicBezTo>
                  <a:close/>
                  <a:moveTo>
                    <a:pt x="140" y="230"/>
                  </a:moveTo>
                  <a:cubicBezTo>
                    <a:pt x="138" y="230"/>
                    <a:pt x="138" y="230"/>
                    <a:pt x="138" y="230"/>
                  </a:cubicBezTo>
                  <a:cubicBezTo>
                    <a:pt x="127" y="230"/>
                    <a:pt x="117" y="221"/>
                    <a:pt x="116" y="210"/>
                  </a:cubicBezTo>
                  <a:cubicBezTo>
                    <a:pt x="105" y="96"/>
                    <a:pt x="105" y="96"/>
                    <a:pt x="105" y="96"/>
                  </a:cubicBezTo>
                  <a:cubicBezTo>
                    <a:pt x="104" y="85"/>
                    <a:pt x="113" y="76"/>
                    <a:pt x="124" y="76"/>
                  </a:cubicBezTo>
                  <a:cubicBezTo>
                    <a:pt x="126" y="76"/>
                    <a:pt x="126" y="76"/>
                    <a:pt x="126" y="76"/>
                  </a:cubicBezTo>
                  <a:cubicBezTo>
                    <a:pt x="137" y="76"/>
                    <a:pt x="147" y="85"/>
                    <a:pt x="148" y="96"/>
                  </a:cubicBezTo>
                  <a:cubicBezTo>
                    <a:pt x="159" y="210"/>
                    <a:pt x="159" y="210"/>
                    <a:pt x="159" y="210"/>
                  </a:cubicBezTo>
                  <a:cubicBezTo>
                    <a:pt x="160" y="221"/>
                    <a:pt x="151" y="230"/>
                    <a:pt x="140" y="230"/>
                  </a:cubicBezTo>
                  <a:close/>
                  <a:moveTo>
                    <a:pt x="209" y="230"/>
                  </a:moveTo>
                  <a:cubicBezTo>
                    <a:pt x="207" y="230"/>
                    <a:pt x="207" y="230"/>
                    <a:pt x="207" y="230"/>
                  </a:cubicBezTo>
                  <a:cubicBezTo>
                    <a:pt x="196" y="230"/>
                    <a:pt x="186" y="221"/>
                    <a:pt x="186" y="210"/>
                  </a:cubicBezTo>
                  <a:cubicBezTo>
                    <a:pt x="181" y="96"/>
                    <a:pt x="181" y="96"/>
                    <a:pt x="181" y="96"/>
                  </a:cubicBezTo>
                  <a:cubicBezTo>
                    <a:pt x="180" y="85"/>
                    <a:pt x="189" y="76"/>
                    <a:pt x="200" y="76"/>
                  </a:cubicBezTo>
                  <a:cubicBezTo>
                    <a:pt x="202" y="76"/>
                    <a:pt x="202" y="76"/>
                    <a:pt x="202" y="76"/>
                  </a:cubicBezTo>
                  <a:cubicBezTo>
                    <a:pt x="213" y="76"/>
                    <a:pt x="223" y="85"/>
                    <a:pt x="223" y="96"/>
                  </a:cubicBezTo>
                  <a:cubicBezTo>
                    <a:pt x="229" y="210"/>
                    <a:pt x="229" y="210"/>
                    <a:pt x="229" y="210"/>
                  </a:cubicBezTo>
                  <a:cubicBezTo>
                    <a:pt x="229" y="221"/>
                    <a:pt x="221" y="230"/>
                    <a:pt x="209" y="230"/>
                  </a:cubicBezTo>
                  <a:close/>
                  <a:moveTo>
                    <a:pt x="300" y="210"/>
                  </a:moveTo>
                  <a:cubicBezTo>
                    <a:pt x="299" y="221"/>
                    <a:pt x="290" y="230"/>
                    <a:pt x="278" y="230"/>
                  </a:cubicBezTo>
                  <a:cubicBezTo>
                    <a:pt x="276" y="230"/>
                    <a:pt x="276" y="230"/>
                    <a:pt x="276" y="230"/>
                  </a:cubicBezTo>
                  <a:cubicBezTo>
                    <a:pt x="265" y="230"/>
                    <a:pt x="256" y="221"/>
                    <a:pt x="257" y="210"/>
                  </a:cubicBezTo>
                  <a:cubicBezTo>
                    <a:pt x="262" y="96"/>
                    <a:pt x="262" y="96"/>
                    <a:pt x="262" y="96"/>
                  </a:cubicBezTo>
                  <a:cubicBezTo>
                    <a:pt x="263" y="85"/>
                    <a:pt x="272" y="76"/>
                    <a:pt x="283" y="76"/>
                  </a:cubicBezTo>
                  <a:cubicBezTo>
                    <a:pt x="286" y="76"/>
                    <a:pt x="286" y="76"/>
                    <a:pt x="286" y="76"/>
                  </a:cubicBezTo>
                  <a:cubicBezTo>
                    <a:pt x="297" y="76"/>
                    <a:pt x="305" y="85"/>
                    <a:pt x="305" y="96"/>
                  </a:cubicBezTo>
                  <a:lnTo>
                    <a:pt x="300" y="210"/>
                  </a:lnTo>
                  <a:close/>
                  <a:moveTo>
                    <a:pt x="380" y="96"/>
                  </a:moveTo>
                  <a:cubicBezTo>
                    <a:pt x="370" y="210"/>
                    <a:pt x="370" y="210"/>
                    <a:pt x="370" y="210"/>
                  </a:cubicBezTo>
                  <a:cubicBezTo>
                    <a:pt x="369" y="221"/>
                    <a:pt x="359" y="230"/>
                    <a:pt x="347" y="230"/>
                  </a:cubicBezTo>
                  <a:cubicBezTo>
                    <a:pt x="345" y="230"/>
                    <a:pt x="345" y="230"/>
                    <a:pt x="345" y="230"/>
                  </a:cubicBezTo>
                  <a:cubicBezTo>
                    <a:pt x="334" y="230"/>
                    <a:pt x="326" y="221"/>
                    <a:pt x="327" y="210"/>
                  </a:cubicBezTo>
                  <a:cubicBezTo>
                    <a:pt x="337" y="96"/>
                    <a:pt x="337" y="96"/>
                    <a:pt x="337" y="96"/>
                  </a:cubicBezTo>
                  <a:cubicBezTo>
                    <a:pt x="338" y="85"/>
                    <a:pt x="348" y="76"/>
                    <a:pt x="359" y="76"/>
                  </a:cubicBezTo>
                  <a:cubicBezTo>
                    <a:pt x="362" y="76"/>
                    <a:pt x="362" y="76"/>
                    <a:pt x="362" y="76"/>
                  </a:cubicBezTo>
                  <a:cubicBezTo>
                    <a:pt x="373" y="76"/>
                    <a:pt x="381" y="85"/>
                    <a:pt x="380"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78" name="Freeform 7"/>
            <p:cNvSpPr>
              <a:spLocks/>
            </p:cNvSpPr>
            <p:nvPr/>
          </p:nvSpPr>
          <p:spPr bwMode="auto">
            <a:xfrm>
              <a:off x="4683126" y="4470400"/>
              <a:ext cx="225425" cy="287338"/>
            </a:xfrm>
            <a:custGeom>
              <a:avLst/>
              <a:gdLst>
                <a:gd name="T0" fmla="*/ 134 w 140"/>
                <a:gd name="T1" fmla="*/ 4 h 178"/>
                <a:gd name="T2" fmla="*/ 116 w 140"/>
                <a:gd name="T3" fmla="*/ 7 h 178"/>
                <a:gd name="T4" fmla="*/ 12 w 140"/>
                <a:gd name="T5" fmla="*/ 144 h 178"/>
                <a:gd name="T6" fmla="*/ 0 w 140"/>
                <a:gd name="T7" fmla="*/ 160 h 178"/>
                <a:gd name="T8" fmla="*/ 18 w 140"/>
                <a:gd name="T9" fmla="*/ 178 h 178"/>
                <a:gd name="T10" fmla="*/ 35 w 140"/>
                <a:gd name="T11" fmla="*/ 160 h 178"/>
                <a:gd name="T12" fmla="*/ 34 w 140"/>
                <a:gd name="T13" fmla="*/ 156 h 178"/>
                <a:gd name="T14" fmla="*/ 136 w 140"/>
                <a:gd name="T15" fmla="*/ 22 h 178"/>
                <a:gd name="T16" fmla="*/ 134 w 140"/>
                <a:gd name="T17" fmla="*/ 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78">
                  <a:moveTo>
                    <a:pt x="134" y="4"/>
                  </a:moveTo>
                  <a:cubicBezTo>
                    <a:pt x="128" y="0"/>
                    <a:pt x="120" y="1"/>
                    <a:pt x="116" y="7"/>
                  </a:cubicBezTo>
                  <a:cubicBezTo>
                    <a:pt x="12" y="144"/>
                    <a:pt x="12" y="144"/>
                    <a:pt x="12" y="144"/>
                  </a:cubicBezTo>
                  <a:cubicBezTo>
                    <a:pt x="5" y="147"/>
                    <a:pt x="0" y="153"/>
                    <a:pt x="0" y="160"/>
                  </a:cubicBezTo>
                  <a:cubicBezTo>
                    <a:pt x="0" y="170"/>
                    <a:pt x="8" y="178"/>
                    <a:pt x="18" y="178"/>
                  </a:cubicBezTo>
                  <a:cubicBezTo>
                    <a:pt x="27" y="178"/>
                    <a:pt x="35" y="170"/>
                    <a:pt x="35" y="160"/>
                  </a:cubicBezTo>
                  <a:cubicBezTo>
                    <a:pt x="35" y="159"/>
                    <a:pt x="35" y="157"/>
                    <a:pt x="34" y="156"/>
                  </a:cubicBezTo>
                  <a:cubicBezTo>
                    <a:pt x="136" y="22"/>
                    <a:pt x="136" y="22"/>
                    <a:pt x="136" y="22"/>
                  </a:cubicBezTo>
                  <a:cubicBezTo>
                    <a:pt x="140" y="16"/>
                    <a:pt x="139" y="8"/>
                    <a:pt x="13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sp>
          <p:nvSpPr>
            <p:cNvPr id="79" name="Freeform 8"/>
            <p:cNvSpPr>
              <a:spLocks/>
            </p:cNvSpPr>
            <p:nvPr/>
          </p:nvSpPr>
          <p:spPr bwMode="auto">
            <a:xfrm>
              <a:off x="4924426" y="4470400"/>
              <a:ext cx="212725" cy="287338"/>
            </a:xfrm>
            <a:custGeom>
              <a:avLst/>
              <a:gdLst>
                <a:gd name="T0" fmla="*/ 119 w 132"/>
                <a:gd name="T1" fmla="*/ 144 h 178"/>
                <a:gd name="T2" fmla="*/ 24 w 132"/>
                <a:gd name="T3" fmla="*/ 7 h 178"/>
                <a:gd name="T4" fmla="*/ 7 w 132"/>
                <a:gd name="T5" fmla="*/ 4 h 178"/>
                <a:gd name="T6" fmla="*/ 4 w 132"/>
                <a:gd name="T7" fmla="*/ 21 h 178"/>
                <a:gd name="T8" fmla="*/ 98 w 132"/>
                <a:gd name="T9" fmla="*/ 157 h 178"/>
                <a:gd name="T10" fmla="*/ 97 w 132"/>
                <a:gd name="T11" fmla="*/ 160 h 178"/>
                <a:gd name="T12" fmla="*/ 115 w 132"/>
                <a:gd name="T13" fmla="*/ 178 h 178"/>
                <a:gd name="T14" fmla="*/ 132 w 132"/>
                <a:gd name="T15" fmla="*/ 160 h 178"/>
                <a:gd name="T16" fmla="*/ 119 w 132"/>
                <a:gd name="T17" fmla="*/ 144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178">
                  <a:moveTo>
                    <a:pt x="119" y="144"/>
                  </a:moveTo>
                  <a:cubicBezTo>
                    <a:pt x="24" y="7"/>
                    <a:pt x="24" y="7"/>
                    <a:pt x="24" y="7"/>
                  </a:cubicBezTo>
                  <a:cubicBezTo>
                    <a:pt x="20" y="1"/>
                    <a:pt x="13" y="0"/>
                    <a:pt x="7" y="4"/>
                  </a:cubicBezTo>
                  <a:cubicBezTo>
                    <a:pt x="1" y="8"/>
                    <a:pt x="0" y="15"/>
                    <a:pt x="4" y="21"/>
                  </a:cubicBezTo>
                  <a:cubicBezTo>
                    <a:pt x="98" y="157"/>
                    <a:pt x="98" y="157"/>
                    <a:pt x="98" y="157"/>
                  </a:cubicBezTo>
                  <a:cubicBezTo>
                    <a:pt x="97" y="158"/>
                    <a:pt x="97" y="159"/>
                    <a:pt x="97" y="160"/>
                  </a:cubicBezTo>
                  <a:cubicBezTo>
                    <a:pt x="97" y="170"/>
                    <a:pt x="105" y="178"/>
                    <a:pt x="115" y="178"/>
                  </a:cubicBezTo>
                  <a:cubicBezTo>
                    <a:pt x="124" y="178"/>
                    <a:pt x="132" y="170"/>
                    <a:pt x="132" y="160"/>
                  </a:cubicBezTo>
                  <a:cubicBezTo>
                    <a:pt x="132" y="152"/>
                    <a:pt x="126" y="146"/>
                    <a:pt x="119" y="1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a:cs typeface="+mn-ea"/>
                <a:sym typeface="+mn-lt"/>
              </a:endParaRPr>
            </a:p>
          </p:txBody>
        </p:sp>
      </p:grpSp>
      <p:grpSp>
        <p:nvGrpSpPr>
          <p:cNvPr id="90" name="Group 89"/>
          <p:cNvGrpSpPr/>
          <p:nvPr/>
        </p:nvGrpSpPr>
        <p:grpSpPr>
          <a:xfrm>
            <a:off x="878423" y="4471074"/>
            <a:ext cx="3209484" cy="1093026"/>
            <a:chOff x="967720" y="1673508"/>
            <a:chExt cx="3209484" cy="1093026"/>
          </a:xfrm>
        </p:grpSpPr>
        <p:sp>
          <p:nvSpPr>
            <p:cNvPr id="91" name="TextBox 90"/>
            <p:cNvSpPr txBox="1"/>
            <p:nvPr/>
          </p:nvSpPr>
          <p:spPr>
            <a:xfrm>
              <a:off x="967720" y="2027870"/>
              <a:ext cx="3209484" cy="738664"/>
            </a:xfrm>
            <a:prstGeom prst="rect">
              <a:avLst/>
            </a:prstGeom>
            <a:noFill/>
          </p:spPr>
          <p:txBody>
            <a:bodyPr wrap="square" rtlCol="0">
              <a:spAutoFit/>
            </a:bodyPr>
            <a:lstStyle/>
            <a:p>
              <a:pPr algn="ctr"/>
              <a:r>
                <a:rPr lang="en-US" sz="1050" dirty="0" err="1">
                  <a:solidFill>
                    <a:schemeClr val="bg1">
                      <a:lumMod val="50000"/>
                    </a:schemeClr>
                  </a:solidFill>
                  <a:cs typeface="+mn-ea"/>
                  <a:sym typeface="+mn-lt"/>
                </a:rPr>
                <a:t>Porem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a:t>
              </a:r>
              <a:r>
                <a:rPr lang="en-US" sz="1050" dirty="0">
                  <a:solidFill>
                    <a:schemeClr val="bg1">
                      <a:lumMod val="50000"/>
                    </a:schemeClr>
                  </a:solidFill>
                  <a:cs typeface="+mn-ea"/>
                  <a:sym typeface="+mn-lt"/>
                </a:rPr>
                <a:t> dolor sit </a:t>
              </a:r>
              <a:r>
                <a:rPr lang="en-US" sz="1050" dirty="0" err="1">
                  <a:solidFill>
                    <a:schemeClr val="bg1">
                      <a:lumMod val="50000"/>
                    </a:schemeClr>
                  </a:solidFill>
                  <a:cs typeface="+mn-ea"/>
                  <a:sym typeface="+mn-lt"/>
                </a:rPr>
                <a:t>amet</a:t>
              </a:r>
              <a:r>
                <a:rPr lang="en-US" sz="1050" dirty="0">
                  <a:solidFill>
                    <a:schemeClr val="bg1">
                      <a:lumMod val="50000"/>
                    </a:schemeClr>
                  </a:solidFill>
                  <a:cs typeface="+mn-ea"/>
                  <a:sym typeface="+mn-lt"/>
                </a:rPr>
                <a:t>, cot </a:t>
              </a:r>
              <a:r>
                <a:rPr lang="en-US" sz="1050" dirty="0" err="1">
                  <a:solidFill>
                    <a:schemeClr val="bg1">
                      <a:lumMod val="50000"/>
                    </a:schemeClr>
                  </a:solidFill>
                  <a:cs typeface="+mn-ea"/>
                  <a:sym typeface="+mn-lt"/>
                </a:rPr>
                <a:t>adipicing</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elit</a:t>
              </a:r>
              <a:r>
                <a:rPr lang="en-US" sz="1050" dirty="0">
                  <a:solidFill>
                    <a:schemeClr val="bg1">
                      <a:lumMod val="50000"/>
                    </a:schemeClr>
                  </a:solidFill>
                  <a:cs typeface="+mn-ea"/>
                  <a:sym typeface="+mn-lt"/>
                </a:rPr>
                <a:t>. S </a:t>
              </a:r>
              <a:r>
                <a:rPr lang="en-US" sz="1050" dirty="0" err="1">
                  <a:solidFill>
                    <a:schemeClr val="bg1">
                      <a:lumMod val="50000"/>
                    </a:schemeClr>
                  </a:solidFill>
                  <a:cs typeface="+mn-ea"/>
                  <a:sym typeface="+mn-lt"/>
                </a:rPr>
                <a:t>imperun</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velit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laoreet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facilisis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raesent</a:t>
              </a:r>
              <a:endParaRPr lang="en-US" sz="1050" dirty="0">
                <a:solidFill>
                  <a:schemeClr val="bg1">
                    <a:lumMod val="50000"/>
                  </a:schemeClr>
                </a:solidFill>
                <a:cs typeface="+mn-ea"/>
                <a:sym typeface="+mn-lt"/>
              </a:endParaRPr>
            </a:p>
            <a:p>
              <a:pPr algn="ctr"/>
              <a:r>
                <a:rPr lang="en-US" sz="1050" dirty="0" err="1">
                  <a:solidFill>
                    <a:schemeClr val="bg1">
                      <a:lumMod val="50000"/>
                    </a:schemeClr>
                  </a:solidFill>
                  <a:cs typeface="+mn-ea"/>
                  <a:sym typeface="+mn-lt"/>
                </a:rPr>
                <a:t>Dalam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mencari</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t>
              </a:r>
              <a:endParaRPr lang="en-US" sz="1050" dirty="0">
                <a:solidFill>
                  <a:schemeClr val="bg1">
                    <a:lumMod val="50000"/>
                  </a:schemeClr>
                </a:solidFill>
                <a:cs typeface="+mn-ea"/>
                <a:sym typeface="+mn-lt"/>
              </a:endParaRPr>
            </a:p>
            <a:p>
              <a:pPr algn="ctr"/>
              <a:r>
                <a:rPr lang="en-US" sz="1050" dirty="0">
                  <a:solidFill>
                    <a:schemeClr val="bg1">
                      <a:lumMod val="50000"/>
                    </a:schemeClr>
                  </a:solidFill>
                  <a:cs typeface="+mn-ea"/>
                  <a:sym typeface="+mn-lt"/>
                </a:rPr>
                <a:t>Rasa </a:t>
              </a:r>
              <a:r>
                <a:rPr lang="en-US" sz="1050" dirty="0" err="1">
                  <a:solidFill>
                    <a:schemeClr val="bg1">
                      <a:lumMod val="50000"/>
                    </a:schemeClr>
                  </a:solidFill>
                  <a:cs typeface="+mn-ea"/>
                  <a:sym typeface="+mn-lt"/>
                </a:rPr>
                <a:t>apa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saja</a:t>
              </a:r>
              <a:r>
                <a:rPr lang="en-US" sz="1050" dirty="0">
                  <a:solidFill>
                    <a:schemeClr val="bg1">
                      <a:lumMod val="50000"/>
                    </a:schemeClr>
                  </a:solidFill>
                  <a:cs typeface="+mn-ea"/>
                  <a:sym typeface="+mn-lt"/>
                </a:rPr>
                <a:t> yang</a:t>
              </a:r>
            </a:p>
          </p:txBody>
        </p:sp>
        <p:sp>
          <p:nvSpPr>
            <p:cNvPr id="92" name="Rectangle 91"/>
            <p:cNvSpPr/>
            <p:nvPr/>
          </p:nvSpPr>
          <p:spPr>
            <a:xfrm>
              <a:off x="2110990" y="1673508"/>
              <a:ext cx="922047" cy="276999"/>
            </a:xfrm>
            <a:prstGeom prst="rect">
              <a:avLst/>
            </a:prstGeom>
          </p:spPr>
          <p:txBody>
            <a:bodyPr wrap="none">
              <a:spAutoFit/>
            </a:bodyPr>
            <a:lstStyle/>
            <a:p>
              <a:pPr algn="ctr" defTabSz="1088232"/>
              <a:r>
                <a:rPr lang="en-US" sz="1200" b="1" dirty="0">
                  <a:solidFill>
                    <a:schemeClr val="tx1">
                      <a:lumMod val="65000"/>
                      <a:lumOff val="35000"/>
                    </a:schemeClr>
                  </a:solidFill>
                  <a:cs typeface="+mn-ea"/>
                  <a:sym typeface="+mn-lt"/>
                </a:rPr>
                <a:t>Basket 01</a:t>
              </a:r>
            </a:p>
          </p:txBody>
        </p:sp>
      </p:grpSp>
      <p:grpSp>
        <p:nvGrpSpPr>
          <p:cNvPr id="93" name="Group 92"/>
          <p:cNvGrpSpPr/>
          <p:nvPr/>
        </p:nvGrpSpPr>
        <p:grpSpPr>
          <a:xfrm>
            <a:off x="4486777" y="4471074"/>
            <a:ext cx="3209484" cy="1093026"/>
            <a:chOff x="967720" y="1673508"/>
            <a:chExt cx="3209484" cy="1093026"/>
          </a:xfrm>
        </p:grpSpPr>
        <p:sp>
          <p:nvSpPr>
            <p:cNvPr id="94" name="TextBox 93"/>
            <p:cNvSpPr txBox="1"/>
            <p:nvPr/>
          </p:nvSpPr>
          <p:spPr>
            <a:xfrm>
              <a:off x="967720" y="2027870"/>
              <a:ext cx="3209484" cy="738664"/>
            </a:xfrm>
            <a:prstGeom prst="rect">
              <a:avLst/>
            </a:prstGeom>
            <a:noFill/>
          </p:spPr>
          <p:txBody>
            <a:bodyPr wrap="square" rtlCol="0">
              <a:spAutoFit/>
            </a:bodyPr>
            <a:lstStyle/>
            <a:p>
              <a:pPr algn="ctr"/>
              <a:r>
                <a:rPr lang="en-US" sz="1050" dirty="0" err="1">
                  <a:solidFill>
                    <a:schemeClr val="bg1">
                      <a:lumMod val="50000"/>
                    </a:schemeClr>
                  </a:solidFill>
                  <a:cs typeface="+mn-ea"/>
                  <a:sym typeface="+mn-lt"/>
                </a:rPr>
                <a:t>Porem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a:t>
              </a:r>
              <a:r>
                <a:rPr lang="en-US" sz="1050" dirty="0">
                  <a:solidFill>
                    <a:schemeClr val="bg1">
                      <a:lumMod val="50000"/>
                    </a:schemeClr>
                  </a:solidFill>
                  <a:cs typeface="+mn-ea"/>
                  <a:sym typeface="+mn-lt"/>
                </a:rPr>
                <a:t> dolor sit </a:t>
              </a:r>
              <a:r>
                <a:rPr lang="en-US" sz="1050" dirty="0" err="1">
                  <a:solidFill>
                    <a:schemeClr val="bg1">
                      <a:lumMod val="50000"/>
                    </a:schemeClr>
                  </a:solidFill>
                  <a:cs typeface="+mn-ea"/>
                  <a:sym typeface="+mn-lt"/>
                </a:rPr>
                <a:t>amet</a:t>
              </a:r>
              <a:r>
                <a:rPr lang="en-US" sz="1050" dirty="0">
                  <a:solidFill>
                    <a:schemeClr val="bg1">
                      <a:lumMod val="50000"/>
                    </a:schemeClr>
                  </a:solidFill>
                  <a:cs typeface="+mn-ea"/>
                  <a:sym typeface="+mn-lt"/>
                </a:rPr>
                <a:t>, cot </a:t>
              </a:r>
              <a:r>
                <a:rPr lang="en-US" sz="1050" dirty="0" err="1">
                  <a:solidFill>
                    <a:schemeClr val="bg1">
                      <a:lumMod val="50000"/>
                    </a:schemeClr>
                  </a:solidFill>
                  <a:cs typeface="+mn-ea"/>
                  <a:sym typeface="+mn-lt"/>
                </a:rPr>
                <a:t>adipicing</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elit</a:t>
              </a:r>
              <a:r>
                <a:rPr lang="en-US" sz="1050" dirty="0">
                  <a:solidFill>
                    <a:schemeClr val="bg1">
                      <a:lumMod val="50000"/>
                    </a:schemeClr>
                  </a:solidFill>
                  <a:cs typeface="+mn-ea"/>
                  <a:sym typeface="+mn-lt"/>
                </a:rPr>
                <a:t>. S </a:t>
              </a:r>
              <a:r>
                <a:rPr lang="en-US" sz="1050" dirty="0" err="1">
                  <a:solidFill>
                    <a:schemeClr val="bg1">
                      <a:lumMod val="50000"/>
                    </a:schemeClr>
                  </a:solidFill>
                  <a:cs typeface="+mn-ea"/>
                  <a:sym typeface="+mn-lt"/>
                </a:rPr>
                <a:t>imperun</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velit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laoreet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facilisis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raesent</a:t>
              </a:r>
              <a:endParaRPr lang="en-US" sz="1050" dirty="0">
                <a:solidFill>
                  <a:schemeClr val="bg1">
                    <a:lumMod val="50000"/>
                  </a:schemeClr>
                </a:solidFill>
                <a:cs typeface="+mn-ea"/>
                <a:sym typeface="+mn-lt"/>
              </a:endParaRPr>
            </a:p>
            <a:p>
              <a:pPr algn="ctr"/>
              <a:r>
                <a:rPr lang="en-US" sz="1050" dirty="0" err="1">
                  <a:solidFill>
                    <a:schemeClr val="bg1">
                      <a:lumMod val="50000"/>
                    </a:schemeClr>
                  </a:solidFill>
                  <a:cs typeface="+mn-ea"/>
                  <a:sym typeface="+mn-lt"/>
                </a:rPr>
                <a:t>Dalam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mencari</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t>
              </a:r>
              <a:endParaRPr lang="en-US" sz="1050" dirty="0">
                <a:solidFill>
                  <a:schemeClr val="bg1">
                    <a:lumMod val="50000"/>
                  </a:schemeClr>
                </a:solidFill>
                <a:cs typeface="+mn-ea"/>
                <a:sym typeface="+mn-lt"/>
              </a:endParaRPr>
            </a:p>
            <a:p>
              <a:pPr algn="ctr"/>
              <a:r>
                <a:rPr lang="en-US" sz="1050" dirty="0">
                  <a:solidFill>
                    <a:schemeClr val="bg1">
                      <a:lumMod val="50000"/>
                    </a:schemeClr>
                  </a:solidFill>
                  <a:cs typeface="+mn-ea"/>
                  <a:sym typeface="+mn-lt"/>
                </a:rPr>
                <a:t>Rasa </a:t>
              </a:r>
              <a:r>
                <a:rPr lang="en-US" sz="1050" dirty="0" err="1">
                  <a:solidFill>
                    <a:schemeClr val="bg1">
                      <a:lumMod val="50000"/>
                    </a:schemeClr>
                  </a:solidFill>
                  <a:cs typeface="+mn-ea"/>
                  <a:sym typeface="+mn-lt"/>
                </a:rPr>
                <a:t>apa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saja</a:t>
              </a:r>
              <a:r>
                <a:rPr lang="en-US" sz="1050" dirty="0">
                  <a:solidFill>
                    <a:schemeClr val="bg1">
                      <a:lumMod val="50000"/>
                    </a:schemeClr>
                  </a:solidFill>
                  <a:cs typeface="+mn-ea"/>
                  <a:sym typeface="+mn-lt"/>
                </a:rPr>
                <a:t> yang</a:t>
              </a:r>
            </a:p>
          </p:txBody>
        </p:sp>
        <p:sp>
          <p:nvSpPr>
            <p:cNvPr id="95" name="Rectangle 94"/>
            <p:cNvSpPr/>
            <p:nvPr/>
          </p:nvSpPr>
          <p:spPr>
            <a:xfrm>
              <a:off x="2081335" y="1673508"/>
              <a:ext cx="981358" cy="276999"/>
            </a:xfrm>
            <a:prstGeom prst="rect">
              <a:avLst/>
            </a:prstGeom>
          </p:spPr>
          <p:txBody>
            <a:bodyPr wrap="none">
              <a:spAutoFit/>
            </a:bodyPr>
            <a:lstStyle/>
            <a:p>
              <a:pPr algn="ctr" defTabSz="1088232"/>
              <a:r>
                <a:rPr lang="en-US" sz="1200" b="1" dirty="0">
                  <a:solidFill>
                    <a:schemeClr val="tx1">
                      <a:lumMod val="65000"/>
                      <a:lumOff val="35000"/>
                    </a:schemeClr>
                  </a:solidFill>
                  <a:cs typeface="+mn-ea"/>
                  <a:sym typeface="+mn-lt"/>
                </a:rPr>
                <a:t>Basket 02</a:t>
              </a:r>
            </a:p>
          </p:txBody>
        </p:sp>
      </p:grpSp>
      <p:grpSp>
        <p:nvGrpSpPr>
          <p:cNvPr id="96" name="Group 95"/>
          <p:cNvGrpSpPr/>
          <p:nvPr/>
        </p:nvGrpSpPr>
        <p:grpSpPr>
          <a:xfrm>
            <a:off x="8198774" y="4471074"/>
            <a:ext cx="3209484" cy="1093026"/>
            <a:chOff x="967720" y="1673508"/>
            <a:chExt cx="3209484" cy="1093026"/>
          </a:xfrm>
        </p:grpSpPr>
        <p:sp>
          <p:nvSpPr>
            <p:cNvPr id="97" name="TextBox 96"/>
            <p:cNvSpPr txBox="1"/>
            <p:nvPr/>
          </p:nvSpPr>
          <p:spPr>
            <a:xfrm>
              <a:off x="967720" y="2027870"/>
              <a:ext cx="3209484" cy="738664"/>
            </a:xfrm>
            <a:prstGeom prst="rect">
              <a:avLst/>
            </a:prstGeom>
            <a:noFill/>
          </p:spPr>
          <p:txBody>
            <a:bodyPr wrap="square" rtlCol="0">
              <a:spAutoFit/>
            </a:bodyPr>
            <a:lstStyle/>
            <a:p>
              <a:pPr algn="ctr"/>
              <a:r>
                <a:rPr lang="en-US" sz="1050" dirty="0" err="1">
                  <a:solidFill>
                    <a:schemeClr val="bg1">
                      <a:lumMod val="50000"/>
                    </a:schemeClr>
                  </a:solidFill>
                  <a:cs typeface="+mn-ea"/>
                  <a:sym typeface="+mn-lt"/>
                </a:rPr>
                <a:t>Porem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a:t>
              </a:r>
              <a:r>
                <a:rPr lang="en-US" sz="1050" dirty="0">
                  <a:solidFill>
                    <a:schemeClr val="bg1">
                      <a:lumMod val="50000"/>
                    </a:schemeClr>
                  </a:solidFill>
                  <a:cs typeface="+mn-ea"/>
                  <a:sym typeface="+mn-lt"/>
                </a:rPr>
                <a:t> dolor sit </a:t>
              </a:r>
              <a:r>
                <a:rPr lang="en-US" sz="1050" dirty="0" err="1">
                  <a:solidFill>
                    <a:schemeClr val="bg1">
                      <a:lumMod val="50000"/>
                    </a:schemeClr>
                  </a:solidFill>
                  <a:cs typeface="+mn-ea"/>
                  <a:sym typeface="+mn-lt"/>
                </a:rPr>
                <a:t>amet</a:t>
              </a:r>
              <a:r>
                <a:rPr lang="en-US" sz="1050" dirty="0">
                  <a:solidFill>
                    <a:schemeClr val="bg1">
                      <a:lumMod val="50000"/>
                    </a:schemeClr>
                  </a:solidFill>
                  <a:cs typeface="+mn-ea"/>
                  <a:sym typeface="+mn-lt"/>
                </a:rPr>
                <a:t>, cot </a:t>
              </a:r>
              <a:r>
                <a:rPr lang="en-US" sz="1050" dirty="0" err="1">
                  <a:solidFill>
                    <a:schemeClr val="bg1">
                      <a:lumMod val="50000"/>
                    </a:schemeClr>
                  </a:solidFill>
                  <a:cs typeface="+mn-ea"/>
                  <a:sym typeface="+mn-lt"/>
                </a:rPr>
                <a:t>adipicing</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elit</a:t>
              </a:r>
              <a:r>
                <a:rPr lang="en-US" sz="1050" dirty="0">
                  <a:solidFill>
                    <a:schemeClr val="bg1">
                      <a:lumMod val="50000"/>
                    </a:schemeClr>
                  </a:solidFill>
                  <a:cs typeface="+mn-ea"/>
                  <a:sym typeface="+mn-lt"/>
                </a:rPr>
                <a:t>. S </a:t>
              </a:r>
              <a:r>
                <a:rPr lang="en-US" sz="1050" dirty="0" err="1">
                  <a:solidFill>
                    <a:schemeClr val="bg1">
                      <a:lumMod val="50000"/>
                    </a:schemeClr>
                  </a:solidFill>
                  <a:cs typeface="+mn-ea"/>
                  <a:sym typeface="+mn-lt"/>
                </a:rPr>
                <a:t>imperun</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velit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laoreet</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facilisis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raesent</a:t>
              </a:r>
              <a:endParaRPr lang="en-US" sz="1050" dirty="0">
                <a:solidFill>
                  <a:schemeClr val="bg1">
                    <a:lumMod val="50000"/>
                  </a:schemeClr>
                </a:solidFill>
                <a:cs typeface="+mn-ea"/>
                <a:sym typeface="+mn-lt"/>
              </a:endParaRPr>
            </a:p>
            <a:p>
              <a:pPr algn="ctr"/>
              <a:r>
                <a:rPr lang="en-US" sz="1050" dirty="0" err="1">
                  <a:solidFill>
                    <a:schemeClr val="bg1">
                      <a:lumMod val="50000"/>
                    </a:schemeClr>
                  </a:solidFill>
                  <a:cs typeface="+mn-ea"/>
                  <a:sym typeface="+mn-lt"/>
                </a:rPr>
                <a:t>Dalam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mencari</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t>
              </a:r>
              <a:endParaRPr lang="en-US" sz="1050" dirty="0">
                <a:solidFill>
                  <a:schemeClr val="bg1">
                    <a:lumMod val="50000"/>
                  </a:schemeClr>
                </a:solidFill>
                <a:cs typeface="+mn-ea"/>
                <a:sym typeface="+mn-lt"/>
              </a:endParaRPr>
            </a:p>
            <a:p>
              <a:pPr algn="ctr"/>
              <a:r>
                <a:rPr lang="en-US" sz="1050" dirty="0">
                  <a:solidFill>
                    <a:schemeClr val="bg1">
                      <a:lumMod val="50000"/>
                    </a:schemeClr>
                  </a:solidFill>
                  <a:cs typeface="+mn-ea"/>
                  <a:sym typeface="+mn-lt"/>
                </a:rPr>
                <a:t>Rasa </a:t>
              </a:r>
              <a:r>
                <a:rPr lang="en-US" sz="1050" dirty="0" err="1">
                  <a:solidFill>
                    <a:schemeClr val="bg1">
                      <a:lumMod val="50000"/>
                    </a:schemeClr>
                  </a:solidFill>
                  <a:cs typeface="+mn-ea"/>
                  <a:sym typeface="+mn-lt"/>
                </a:rPr>
                <a:t>apa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saja</a:t>
              </a:r>
              <a:r>
                <a:rPr lang="en-US" sz="1050" dirty="0">
                  <a:solidFill>
                    <a:schemeClr val="bg1">
                      <a:lumMod val="50000"/>
                    </a:schemeClr>
                  </a:solidFill>
                  <a:cs typeface="+mn-ea"/>
                  <a:sym typeface="+mn-lt"/>
                </a:rPr>
                <a:t> yang</a:t>
              </a:r>
            </a:p>
          </p:txBody>
        </p:sp>
        <p:sp>
          <p:nvSpPr>
            <p:cNvPr id="98" name="Rectangle 97"/>
            <p:cNvSpPr/>
            <p:nvPr/>
          </p:nvSpPr>
          <p:spPr>
            <a:xfrm>
              <a:off x="2084541" y="1673508"/>
              <a:ext cx="974946" cy="276999"/>
            </a:xfrm>
            <a:prstGeom prst="rect">
              <a:avLst/>
            </a:prstGeom>
          </p:spPr>
          <p:txBody>
            <a:bodyPr wrap="none">
              <a:spAutoFit/>
            </a:bodyPr>
            <a:lstStyle/>
            <a:p>
              <a:pPr algn="ctr" defTabSz="1088232"/>
              <a:r>
                <a:rPr lang="en-US" sz="1200" b="1" dirty="0">
                  <a:solidFill>
                    <a:schemeClr val="tx1">
                      <a:lumMod val="65000"/>
                      <a:lumOff val="35000"/>
                    </a:schemeClr>
                  </a:solidFill>
                  <a:cs typeface="+mn-ea"/>
                  <a:sym typeface="+mn-lt"/>
                </a:rPr>
                <a:t>Basket 03</a:t>
              </a:r>
            </a:p>
          </p:txBody>
        </p:sp>
      </p:grpSp>
      <p:sp>
        <p:nvSpPr>
          <p:cNvPr id="99" name="Rectangle 98"/>
          <p:cNvSpPr/>
          <p:nvPr/>
        </p:nvSpPr>
        <p:spPr>
          <a:xfrm>
            <a:off x="2192602" y="1538168"/>
            <a:ext cx="774571" cy="400110"/>
          </a:xfrm>
          <a:prstGeom prst="rect">
            <a:avLst/>
          </a:prstGeom>
        </p:spPr>
        <p:txBody>
          <a:bodyPr wrap="none">
            <a:spAutoFit/>
          </a:bodyPr>
          <a:lstStyle/>
          <a:p>
            <a:pPr algn="ctr"/>
            <a:r>
              <a:rPr lang="en-GB" sz="2000" b="1" dirty="0">
                <a:solidFill>
                  <a:schemeClr val="tx1">
                    <a:lumMod val="65000"/>
                    <a:lumOff val="35000"/>
                  </a:schemeClr>
                </a:solidFill>
                <a:cs typeface="+mn-ea"/>
                <a:sym typeface="+mn-lt"/>
              </a:rPr>
              <a:t>90%</a:t>
            </a:r>
          </a:p>
        </p:txBody>
      </p:sp>
      <p:sp>
        <p:nvSpPr>
          <p:cNvPr id="100" name="Rectangle 99"/>
          <p:cNvSpPr/>
          <p:nvPr/>
        </p:nvSpPr>
        <p:spPr>
          <a:xfrm>
            <a:off x="5743481" y="1798518"/>
            <a:ext cx="758541" cy="400110"/>
          </a:xfrm>
          <a:prstGeom prst="rect">
            <a:avLst/>
          </a:prstGeom>
        </p:spPr>
        <p:txBody>
          <a:bodyPr wrap="none">
            <a:spAutoFit/>
          </a:bodyPr>
          <a:lstStyle/>
          <a:p>
            <a:pPr algn="ctr"/>
            <a:r>
              <a:rPr lang="en-GB" sz="2000" b="1" dirty="0">
                <a:solidFill>
                  <a:schemeClr val="tx1">
                    <a:lumMod val="65000"/>
                    <a:lumOff val="35000"/>
                  </a:schemeClr>
                </a:solidFill>
                <a:cs typeface="+mn-ea"/>
                <a:sym typeface="+mn-lt"/>
              </a:rPr>
              <a:t>70%</a:t>
            </a:r>
          </a:p>
        </p:txBody>
      </p:sp>
      <p:sp>
        <p:nvSpPr>
          <p:cNvPr id="101" name="Rectangle 100"/>
          <p:cNvSpPr/>
          <p:nvPr/>
        </p:nvSpPr>
        <p:spPr>
          <a:xfrm>
            <a:off x="9345098" y="1798518"/>
            <a:ext cx="755335" cy="400110"/>
          </a:xfrm>
          <a:prstGeom prst="rect">
            <a:avLst/>
          </a:prstGeom>
        </p:spPr>
        <p:txBody>
          <a:bodyPr wrap="none">
            <a:spAutoFit/>
          </a:bodyPr>
          <a:lstStyle/>
          <a:p>
            <a:pPr algn="ctr"/>
            <a:r>
              <a:rPr lang="en-GB" sz="2000" b="1" dirty="0">
                <a:solidFill>
                  <a:schemeClr val="tx1">
                    <a:lumMod val="65000"/>
                    <a:lumOff val="35000"/>
                  </a:schemeClr>
                </a:solidFill>
                <a:cs typeface="+mn-ea"/>
                <a:sym typeface="+mn-lt"/>
              </a:rPr>
              <a:t>30%</a:t>
            </a:r>
          </a:p>
        </p:txBody>
      </p:sp>
      <p:grpSp>
        <p:nvGrpSpPr>
          <p:cNvPr id="80" name="组合 79">
            <a:extLst>
              <a:ext uri="{FF2B5EF4-FFF2-40B4-BE49-F238E27FC236}">
                <a16:creationId xmlns:a16="http://schemas.microsoft.com/office/drawing/2014/main" id="{98095448-A250-4339-B927-E4FFEB9B9929}"/>
              </a:ext>
            </a:extLst>
          </p:cNvPr>
          <p:cNvGrpSpPr/>
          <p:nvPr/>
        </p:nvGrpSpPr>
        <p:grpSpPr>
          <a:xfrm>
            <a:off x="2918188" y="338191"/>
            <a:ext cx="5975713" cy="584775"/>
            <a:chOff x="2918188" y="338191"/>
            <a:chExt cx="5975713" cy="584775"/>
          </a:xfrm>
        </p:grpSpPr>
        <p:sp>
          <p:nvSpPr>
            <p:cNvPr id="81" name="TextBox 18">
              <a:extLst>
                <a:ext uri="{FF2B5EF4-FFF2-40B4-BE49-F238E27FC236}">
                  <a16:creationId xmlns:a16="http://schemas.microsoft.com/office/drawing/2014/main" id="{C0C7E0F3-3D16-4FA5-A468-F9D65192FC38}"/>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2" name="椭圆 81">
              <a:extLst>
                <a:ext uri="{FF2B5EF4-FFF2-40B4-BE49-F238E27FC236}">
                  <a16:creationId xmlns:a16="http://schemas.microsoft.com/office/drawing/2014/main" id="{B6DB7E0A-35A9-495A-847D-D4F29879893C}"/>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椭圆 82">
              <a:extLst>
                <a:ext uri="{FF2B5EF4-FFF2-40B4-BE49-F238E27FC236}">
                  <a16:creationId xmlns:a16="http://schemas.microsoft.com/office/drawing/2014/main" id="{27EE6172-077E-4B75-94E4-76289ED7C62A}"/>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椭圆 83">
              <a:extLst>
                <a:ext uri="{FF2B5EF4-FFF2-40B4-BE49-F238E27FC236}">
                  <a16:creationId xmlns:a16="http://schemas.microsoft.com/office/drawing/2014/main" id="{91532442-DB66-4548-90E2-D5E5B3E36674}"/>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 name="椭圆 101">
              <a:extLst>
                <a:ext uri="{FF2B5EF4-FFF2-40B4-BE49-F238E27FC236}">
                  <a16:creationId xmlns:a16="http://schemas.microsoft.com/office/drawing/2014/main" id="{C864EFA1-48D4-4958-8F4E-9382491B3C7D}"/>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a:extLst>
                <a:ext uri="{FF2B5EF4-FFF2-40B4-BE49-F238E27FC236}">
                  <a16:creationId xmlns:a16="http://schemas.microsoft.com/office/drawing/2014/main" id="{8CAABF2F-A616-4821-AA7D-AA41B6578649}"/>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3F8CF316-D3FA-428D-AF51-D9296CC02C1C}"/>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5" name="椭圆 104">
              <a:extLst>
                <a:ext uri="{FF2B5EF4-FFF2-40B4-BE49-F238E27FC236}">
                  <a16:creationId xmlns:a16="http://schemas.microsoft.com/office/drawing/2014/main" id="{00888232-8283-4888-B4C6-1C48C73EB45C}"/>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6" name="椭圆 105">
              <a:extLst>
                <a:ext uri="{FF2B5EF4-FFF2-40B4-BE49-F238E27FC236}">
                  <a16:creationId xmlns:a16="http://schemas.microsoft.com/office/drawing/2014/main" id="{9FF1ABF4-B26E-4B56-9D0A-D4DAB43470F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7" name="椭圆 106">
              <a:extLst>
                <a:ext uri="{FF2B5EF4-FFF2-40B4-BE49-F238E27FC236}">
                  <a16:creationId xmlns:a16="http://schemas.microsoft.com/office/drawing/2014/main" id="{47C9DAAA-7755-4F86-A54F-E8FE7E4019B7}"/>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8" name="椭圆 107">
              <a:extLst>
                <a:ext uri="{FF2B5EF4-FFF2-40B4-BE49-F238E27FC236}">
                  <a16:creationId xmlns:a16="http://schemas.microsoft.com/office/drawing/2014/main" id="{E3E532D1-0CF4-494C-8F90-4F11F8B326A3}"/>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249415386"/>
      </p:ext>
    </p:extLst>
  </p:cSld>
  <p:clrMapOvr>
    <a:masterClrMapping/>
  </p:clrMapOvr>
  <mc:AlternateContent xmlns:mc="http://schemas.openxmlformats.org/markup-compatibility/2006" xmlns:p14="http://schemas.microsoft.com/office/powerpoint/2010/main">
    <mc:Choice Requires="p14">
      <p:transition p14:dur="100" advTm="0">
        <p:cut/>
      </p:transition>
    </mc:Choice>
    <mc:Fallback xmlns="">
      <p:transition advTm="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99"/>
                                        </p:tgtEl>
                                        <p:attrNameLst>
                                          <p:attrName>style.visibility</p:attrName>
                                        </p:attrNameLst>
                                      </p:cBhvr>
                                      <p:to>
                                        <p:strVal val="visible"/>
                                      </p:to>
                                    </p:set>
                                    <p:anim calcmode="lin" valueType="num">
                                      <p:cBhvr>
                                        <p:cTn id="15" dur="500" fill="hold"/>
                                        <p:tgtEl>
                                          <p:spTgt spid="99"/>
                                        </p:tgtEl>
                                        <p:attrNameLst>
                                          <p:attrName>ppt_w</p:attrName>
                                        </p:attrNameLst>
                                      </p:cBhvr>
                                      <p:tavLst>
                                        <p:tav tm="0">
                                          <p:val>
                                            <p:fltVal val="0"/>
                                          </p:val>
                                        </p:tav>
                                        <p:tav tm="100000">
                                          <p:val>
                                            <p:strVal val="#ppt_w"/>
                                          </p:val>
                                        </p:tav>
                                      </p:tavLst>
                                    </p:anim>
                                    <p:anim calcmode="lin" valueType="num">
                                      <p:cBhvr>
                                        <p:cTn id="16" dur="500" fill="hold"/>
                                        <p:tgtEl>
                                          <p:spTgt spid="99"/>
                                        </p:tgtEl>
                                        <p:attrNameLst>
                                          <p:attrName>ppt_h</p:attrName>
                                        </p:attrNameLst>
                                      </p:cBhvr>
                                      <p:tavLst>
                                        <p:tav tm="0">
                                          <p:val>
                                            <p:fltVal val="0"/>
                                          </p:val>
                                        </p:tav>
                                        <p:tav tm="100000">
                                          <p:val>
                                            <p:strVal val="#ppt_h"/>
                                          </p:val>
                                        </p:tav>
                                      </p:tavLst>
                                    </p:anim>
                                    <p:animEffect transition="in" filter="fade">
                                      <p:cBhvr>
                                        <p:cTn id="17" dur="500"/>
                                        <p:tgtEl>
                                          <p:spTgt spid="99"/>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90"/>
                                        </p:tgtEl>
                                        <p:attrNameLst>
                                          <p:attrName>style.visibility</p:attrName>
                                        </p:attrNameLst>
                                      </p:cBhvr>
                                      <p:to>
                                        <p:strVal val="visible"/>
                                      </p:to>
                                    </p:set>
                                    <p:animEffect transition="in" filter="fade">
                                      <p:cBhvr>
                                        <p:cTn id="21" dur="500"/>
                                        <p:tgtEl>
                                          <p:spTgt spid="90"/>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childTnLst>
                          </p:cTn>
                        </p:par>
                        <p:par>
                          <p:cTn id="26" fill="hold">
                            <p:stCondLst>
                              <p:cond delay="2500"/>
                            </p:stCondLst>
                            <p:childTnLst>
                              <p:par>
                                <p:cTn id="27" presetID="22" presetClass="entr" presetSubtype="4" fill="hold" nodeType="after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wipe(down)">
                                      <p:cBhvr>
                                        <p:cTn id="29" dur="500"/>
                                        <p:tgtEl>
                                          <p:spTgt spid="31"/>
                                        </p:tgtEl>
                                      </p:cBhvr>
                                    </p:animEffect>
                                  </p:childTnLst>
                                </p:cTn>
                              </p:par>
                            </p:childTnLst>
                          </p:cTn>
                        </p:par>
                        <p:par>
                          <p:cTn id="30" fill="hold">
                            <p:stCondLst>
                              <p:cond delay="3000"/>
                            </p:stCondLst>
                            <p:childTnLst>
                              <p:par>
                                <p:cTn id="31" presetID="53" presetClass="entr" presetSubtype="16" fill="hold" grpId="0" nodeType="afterEffect">
                                  <p:stCondLst>
                                    <p:cond delay="0"/>
                                  </p:stCondLst>
                                  <p:childTnLst>
                                    <p:set>
                                      <p:cBhvr>
                                        <p:cTn id="32" dur="1" fill="hold">
                                          <p:stCondLst>
                                            <p:cond delay="0"/>
                                          </p:stCondLst>
                                        </p:cTn>
                                        <p:tgtEl>
                                          <p:spTgt spid="100"/>
                                        </p:tgtEl>
                                        <p:attrNameLst>
                                          <p:attrName>style.visibility</p:attrName>
                                        </p:attrNameLst>
                                      </p:cBhvr>
                                      <p:to>
                                        <p:strVal val="visible"/>
                                      </p:to>
                                    </p:set>
                                    <p:anim calcmode="lin" valueType="num">
                                      <p:cBhvr>
                                        <p:cTn id="33" dur="500" fill="hold"/>
                                        <p:tgtEl>
                                          <p:spTgt spid="100"/>
                                        </p:tgtEl>
                                        <p:attrNameLst>
                                          <p:attrName>ppt_w</p:attrName>
                                        </p:attrNameLst>
                                      </p:cBhvr>
                                      <p:tavLst>
                                        <p:tav tm="0">
                                          <p:val>
                                            <p:fltVal val="0"/>
                                          </p:val>
                                        </p:tav>
                                        <p:tav tm="100000">
                                          <p:val>
                                            <p:strVal val="#ppt_w"/>
                                          </p:val>
                                        </p:tav>
                                      </p:tavLst>
                                    </p:anim>
                                    <p:anim calcmode="lin" valueType="num">
                                      <p:cBhvr>
                                        <p:cTn id="34" dur="500" fill="hold"/>
                                        <p:tgtEl>
                                          <p:spTgt spid="100"/>
                                        </p:tgtEl>
                                        <p:attrNameLst>
                                          <p:attrName>ppt_h</p:attrName>
                                        </p:attrNameLst>
                                      </p:cBhvr>
                                      <p:tavLst>
                                        <p:tav tm="0">
                                          <p:val>
                                            <p:fltVal val="0"/>
                                          </p:val>
                                        </p:tav>
                                        <p:tav tm="100000">
                                          <p:val>
                                            <p:strVal val="#ppt_h"/>
                                          </p:val>
                                        </p:tav>
                                      </p:tavLst>
                                    </p:anim>
                                    <p:animEffect transition="in" filter="fade">
                                      <p:cBhvr>
                                        <p:cTn id="35" dur="500"/>
                                        <p:tgtEl>
                                          <p:spTgt spid="100"/>
                                        </p:tgtEl>
                                      </p:cBhvr>
                                    </p:animEffect>
                                  </p:childTnLst>
                                </p:cTn>
                              </p:par>
                            </p:childTnLst>
                          </p:cTn>
                        </p:par>
                        <p:par>
                          <p:cTn id="36" fill="hold">
                            <p:stCondLst>
                              <p:cond delay="3500"/>
                            </p:stCondLst>
                            <p:childTnLst>
                              <p:par>
                                <p:cTn id="37" presetID="10" presetClass="entr" presetSubtype="0" fill="hold" nodeType="afterEffect">
                                  <p:stCondLst>
                                    <p:cond delay="0"/>
                                  </p:stCondLst>
                                  <p:childTnLst>
                                    <p:set>
                                      <p:cBhvr>
                                        <p:cTn id="38" dur="1" fill="hold">
                                          <p:stCondLst>
                                            <p:cond delay="0"/>
                                          </p:stCondLst>
                                        </p:cTn>
                                        <p:tgtEl>
                                          <p:spTgt spid="93"/>
                                        </p:tgtEl>
                                        <p:attrNameLst>
                                          <p:attrName>style.visibility</p:attrName>
                                        </p:attrNameLst>
                                      </p:cBhvr>
                                      <p:to>
                                        <p:strVal val="visible"/>
                                      </p:to>
                                    </p:set>
                                    <p:animEffect transition="in" filter="fade">
                                      <p:cBhvr>
                                        <p:cTn id="39" dur="500"/>
                                        <p:tgtEl>
                                          <p:spTgt spid="93"/>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76"/>
                                        </p:tgtEl>
                                        <p:attrNameLst>
                                          <p:attrName>style.visibility</p:attrName>
                                        </p:attrNameLst>
                                      </p:cBhvr>
                                      <p:to>
                                        <p:strVal val="visible"/>
                                      </p:to>
                                    </p:set>
                                    <p:animEffect transition="in" filter="fade">
                                      <p:cBhvr>
                                        <p:cTn id="43" dur="500"/>
                                        <p:tgtEl>
                                          <p:spTgt spid="76"/>
                                        </p:tgtEl>
                                      </p:cBhvr>
                                    </p:animEffect>
                                  </p:childTnLst>
                                </p:cTn>
                              </p:par>
                            </p:childTnLst>
                          </p:cTn>
                        </p:par>
                        <p:par>
                          <p:cTn id="44" fill="hold">
                            <p:stCondLst>
                              <p:cond delay="4500"/>
                            </p:stCondLst>
                            <p:childTnLst>
                              <p:par>
                                <p:cTn id="45" presetID="22" presetClass="entr" presetSubtype="4" fill="hold" nodeType="after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down)">
                                      <p:cBhvr>
                                        <p:cTn id="47" dur="500"/>
                                        <p:tgtEl>
                                          <p:spTgt spid="54"/>
                                        </p:tgtEl>
                                      </p:cBhvr>
                                    </p:animEffect>
                                  </p:childTnLst>
                                </p:cTn>
                              </p:par>
                            </p:childTnLst>
                          </p:cTn>
                        </p:par>
                        <p:par>
                          <p:cTn id="48" fill="hold">
                            <p:stCondLst>
                              <p:cond delay="5000"/>
                            </p:stCondLst>
                            <p:childTnLst>
                              <p:par>
                                <p:cTn id="49" presetID="53" presetClass="entr" presetSubtype="16" fill="hold" grpId="0" nodeType="afterEffect">
                                  <p:stCondLst>
                                    <p:cond delay="0"/>
                                  </p:stCondLst>
                                  <p:childTnLst>
                                    <p:set>
                                      <p:cBhvr>
                                        <p:cTn id="50" dur="1" fill="hold">
                                          <p:stCondLst>
                                            <p:cond delay="0"/>
                                          </p:stCondLst>
                                        </p:cTn>
                                        <p:tgtEl>
                                          <p:spTgt spid="101"/>
                                        </p:tgtEl>
                                        <p:attrNameLst>
                                          <p:attrName>style.visibility</p:attrName>
                                        </p:attrNameLst>
                                      </p:cBhvr>
                                      <p:to>
                                        <p:strVal val="visible"/>
                                      </p:to>
                                    </p:set>
                                    <p:anim calcmode="lin" valueType="num">
                                      <p:cBhvr>
                                        <p:cTn id="51" dur="500" fill="hold"/>
                                        <p:tgtEl>
                                          <p:spTgt spid="101"/>
                                        </p:tgtEl>
                                        <p:attrNameLst>
                                          <p:attrName>ppt_w</p:attrName>
                                        </p:attrNameLst>
                                      </p:cBhvr>
                                      <p:tavLst>
                                        <p:tav tm="0">
                                          <p:val>
                                            <p:fltVal val="0"/>
                                          </p:val>
                                        </p:tav>
                                        <p:tav tm="100000">
                                          <p:val>
                                            <p:strVal val="#ppt_w"/>
                                          </p:val>
                                        </p:tav>
                                      </p:tavLst>
                                    </p:anim>
                                    <p:anim calcmode="lin" valueType="num">
                                      <p:cBhvr>
                                        <p:cTn id="52" dur="500" fill="hold"/>
                                        <p:tgtEl>
                                          <p:spTgt spid="101"/>
                                        </p:tgtEl>
                                        <p:attrNameLst>
                                          <p:attrName>ppt_h</p:attrName>
                                        </p:attrNameLst>
                                      </p:cBhvr>
                                      <p:tavLst>
                                        <p:tav tm="0">
                                          <p:val>
                                            <p:fltVal val="0"/>
                                          </p:val>
                                        </p:tav>
                                        <p:tav tm="100000">
                                          <p:val>
                                            <p:strVal val="#ppt_h"/>
                                          </p:val>
                                        </p:tav>
                                      </p:tavLst>
                                    </p:anim>
                                    <p:animEffect transition="in" filter="fade">
                                      <p:cBhvr>
                                        <p:cTn id="53" dur="500"/>
                                        <p:tgtEl>
                                          <p:spTgt spid="101"/>
                                        </p:tgtEl>
                                      </p:cBhvr>
                                    </p:animEffect>
                                  </p:childTnLst>
                                </p:cTn>
                              </p:par>
                            </p:childTnLst>
                          </p:cTn>
                        </p:par>
                        <p:par>
                          <p:cTn id="54" fill="hold">
                            <p:stCondLst>
                              <p:cond delay="5500"/>
                            </p:stCondLst>
                            <p:childTnLst>
                              <p:par>
                                <p:cTn id="55" presetID="10" presetClass="entr" presetSubtype="0" fill="hold" nodeType="afterEffect">
                                  <p:stCondLst>
                                    <p:cond delay="0"/>
                                  </p:stCondLst>
                                  <p:childTnLst>
                                    <p:set>
                                      <p:cBhvr>
                                        <p:cTn id="56" dur="1" fill="hold">
                                          <p:stCondLst>
                                            <p:cond delay="0"/>
                                          </p:stCondLst>
                                        </p:cTn>
                                        <p:tgtEl>
                                          <p:spTgt spid="96"/>
                                        </p:tgtEl>
                                        <p:attrNameLst>
                                          <p:attrName>style.visibility</p:attrName>
                                        </p:attrNameLst>
                                      </p:cBhvr>
                                      <p:to>
                                        <p:strVal val="visible"/>
                                      </p:to>
                                    </p:set>
                                    <p:animEffect transition="in" filter="fade">
                                      <p:cBhvr>
                                        <p:cTn id="57"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00" grpId="0"/>
      <p:bldP spid="10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946070" y="1901709"/>
            <a:ext cx="1648314" cy="1648314"/>
            <a:chOff x="3244331" y="1592428"/>
            <a:chExt cx="936104" cy="936104"/>
          </a:xfrm>
        </p:grpSpPr>
        <p:sp>
          <p:nvSpPr>
            <p:cNvPr id="7" name="Oval 6"/>
            <p:cNvSpPr/>
            <p:nvPr/>
          </p:nvSpPr>
          <p:spPr>
            <a:xfrm>
              <a:off x="3244331" y="1592428"/>
              <a:ext cx="936104" cy="936104"/>
            </a:xfrm>
            <a:prstGeom prst="ellipse">
              <a:avLst/>
            </a:prstGeom>
            <a:solidFill>
              <a:schemeClr val="accent5">
                <a:lumMod val="7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8" name="Freeform 7"/>
            <p:cNvSpPr>
              <a:spLocks/>
            </p:cNvSpPr>
            <p:nvPr/>
          </p:nvSpPr>
          <p:spPr bwMode="auto">
            <a:xfrm>
              <a:off x="3573669" y="1931156"/>
              <a:ext cx="318608" cy="260038"/>
            </a:xfrm>
            <a:custGeom>
              <a:avLst/>
              <a:gdLst>
                <a:gd name="T0" fmla="*/ 307 w 382"/>
                <a:gd name="T1" fmla="*/ 135 h 312"/>
                <a:gd name="T2" fmla="*/ 362 w 382"/>
                <a:gd name="T3" fmla="*/ 71 h 312"/>
                <a:gd name="T4" fmla="*/ 238 w 382"/>
                <a:gd name="T5" fmla="*/ 25 h 312"/>
                <a:gd name="T6" fmla="*/ 229 w 382"/>
                <a:gd name="T7" fmla="*/ 19 h 312"/>
                <a:gd name="T8" fmla="*/ 229 w 382"/>
                <a:gd name="T9" fmla="*/ 134 h 312"/>
                <a:gd name="T10" fmla="*/ 180 w 382"/>
                <a:gd name="T11" fmla="*/ 214 h 312"/>
                <a:gd name="T12" fmla="*/ 86 w 382"/>
                <a:gd name="T13" fmla="*/ 189 h 312"/>
                <a:gd name="T14" fmla="*/ 129 w 382"/>
                <a:gd name="T15" fmla="*/ 97 h 312"/>
                <a:gd name="T16" fmla="*/ 190 w 382"/>
                <a:gd name="T17" fmla="*/ 93 h 312"/>
                <a:gd name="T18" fmla="*/ 190 w 382"/>
                <a:gd name="T19" fmla="*/ 4 h 312"/>
                <a:gd name="T20" fmla="*/ 154 w 382"/>
                <a:gd name="T21" fmla="*/ 0 h 312"/>
                <a:gd name="T22" fmla="*/ 0 w 382"/>
                <a:gd name="T23" fmla="*/ 156 h 312"/>
                <a:gd name="T24" fmla="*/ 154 w 382"/>
                <a:gd name="T25" fmla="*/ 312 h 312"/>
                <a:gd name="T26" fmla="*/ 308 w 382"/>
                <a:gd name="T27" fmla="*/ 156 h 312"/>
                <a:gd name="T28" fmla="*/ 307 w 382"/>
                <a:gd name="T29" fmla="*/ 135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82" h="312">
                  <a:moveTo>
                    <a:pt x="307" y="135"/>
                  </a:moveTo>
                  <a:cubicBezTo>
                    <a:pt x="354" y="122"/>
                    <a:pt x="382" y="72"/>
                    <a:pt x="362" y="71"/>
                  </a:cubicBezTo>
                  <a:cubicBezTo>
                    <a:pt x="311" y="68"/>
                    <a:pt x="267" y="43"/>
                    <a:pt x="238" y="25"/>
                  </a:cubicBezTo>
                  <a:cubicBezTo>
                    <a:pt x="235" y="23"/>
                    <a:pt x="232" y="21"/>
                    <a:pt x="229" y="19"/>
                  </a:cubicBezTo>
                  <a:cubicBezTo>
                    <a:pt x="229" y="134"/>
                    <a:pt x="229" y="134"/>
                    <a:pt x="229" y="134"/>
                  </a:cubicBezTo>
                  <a:cubicBezTo>
                    <a:pt x="229" y="172"/>
                    <a:pt x="206" y="202"/>
                    <a:pt x="180" y="214"/>
                  </a:cubicBezTo>
                  <a:cubicBezTo>
                    <a:pt x="142" y="233"/>
                    <a:pt x="100" y="221"/>
                    <a:pt x="86" y="189"/>
                  </a:cubicBezTo>
                  <a:cubicBezTo>
                    <a:pt x="72" y="157"/>
                    <a:pt x="91" y="116"/>
                    <a:pt x="129" y="97"/>
                  </a:cubicBezTo>
                  <a:cubicBezTo>
                    <a:pt x="150" y="87"/>
                    <a:pt x="172" y="86"/>
                    <a:pt x="190" y="93"/>
                  </a:cubicBezTo>
                  <a:cubicBezTo>
                    <a:pt x="190" y="4"/>
                    <a:pt x="190" y="4"/>
                    <a:pt x="190" y="4"/>
                  </a:cubicBezTo>
                  <a:cubicBezTo>
                    <a:pt x="178" y="1"/>
                    <a:pt x="166" y="0"/>
                    <a:pt x="154" y="0"/>
                  </a:cubicBezTo>
                  <a:cubicBezTo>
                    <a:pt x="69" y="0"/>
                    <a:pt x="0" y="70"/>
                    <a:pt x="0" y="156"/>
                  </a:cubicBezTo>
                  <a:cubicBezTo>
                    <a:pt x="0" y="242"/>
                    <a:pt x="69" y="312"/>
                    <a:pt x="154" y="312"/>
                  </a:cubicBezTo>
                  <a:cubicBezTo>
                    <a:pt x="239" y="312"/>
                    <a:pt x="308" y="242"/>
                    <a:pt x="308" y="156"/>
                  </a:cubicBezTo>
                  <a:cubicBezTo>
                    <a:pt x="308" y="149"/>
                    <a:pt x="308" y="142"/>
                    <a:pt x="307" y="13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nvGrpSpPr>
          <p:cNvPr id="9" name="Group 8"/>
          <p:cNvGrpSpPr/>
          <p:nvPr/>
        </p:nvGrpSpPr>
        <p:grpSpPr>
          <a:xfrm>
            <a:off x="2606852" y="1901709"/>
            <a:ext cx="1648314" cy="1648314"/>
            <a:chOff x="2483768" y="1592428"/>
            <a:chExt cx="936104" cy="936104"/>
          </a:xfrm>
        </p:grpSpPr>
        <p:sp>
          <p:nvSpPr>
            <p:cNvPr id="10" name="Oval 9"/>
            <p:cNvSpPr/>
            <p:nvPr/>
          </p:nvSpPr>
          <p:spPr>
            <a:xfrm>
              <a:off x="2483768" y="1592428"/>
              <a:ext cx="936104" cy="936104"/>
            </a:xfrm>
            <a:prstGeom prst="ellipse">
              <a:avLst/>
            </a:prstGeom>
            <a:solidFill>
              <a:schemeClr val="accent5">
                <a:lumMod val="5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11" name="Freeform 11"/>
            <p:cNvSpPr>
              <a:spLocks/>
            </p:cNvSpPr>
            <p:nvPr/>
          </p:nvSpPr>
          <p:spPr bwMode="auto">
            <a:xfrm>
              <a:off x="2871713" y="1916525"/>
              <a:ext cx="160213" cy="287909"/>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nvGrpSpPr>
          <p:cNvPr id="12" name="Group 11"/>
          <p:cNvGrpSpPr/>
          <p:nvPr/>
        </p:nvGrpSpPr>
        <p:grpSpPr>
          <a:xfrm>
            <a:off x="7963720" y="1901709"/>
            <a:ext cx="1648314" cy="1648314"/>
            <a:chOff x="5526019" y="1592428"/>
            <a:chExt cx="936104" cy="936104"/>
          </a:xfrm>
        </p:grpSpPr>
        <p:sp>
          <p:nvSpPr>
            <p:cNvPr id="13" name="Oval 12"/>
            <p:cNvSpPr/>
            <p:nvPr/>
          </p:nvSpPr>
          <p:spPr>
            <a:xfrm>
              <a:off x="5526019" y="1592428"/>
              <a:ext cx="936104" cy="936104"/>
            </a:xfrm>
            <a:prstGeom prst="ellipse">
              <a:avLst/>
            </a:prstGeom>
            <a:solidFill>
              <a:schemeClr val="accent5">
                <a:lumMod val="40000"/>
                <a:lumOff val="6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14" name="Freeform 16"/>
            <p:cNvSpPr>
              <a:spLocks/>
            </p:cNvSpPr>
            <p:nvPr/>
          </p:nvSpPr>
          <p:spPr bwMode="auto">
            <a:xfrm>
              <a:off x="5847809" y="1953476"/>
              <a:ext cx="292524" cy="237718"/>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nvGrpSpPr>
          <p:cNvPr id="15" name="Group 14"/>
          <p:cNvGrpSpPr/>
          <p:nvPr/>
        </p:nvGrpSpPr>
        <p:grpSpPr>
          <a:xfrm>
            <a:off x="6624504" y="1901709"/>
            <a:ext cx="1648314" cy="1648314"/>
            <a:chOff x="4765457" y="1592428"/>
            <a:chExt cx="936104" cy="936104"/>
          </a:xfrm>
        </p:grpSpPr>
        <p:sp>
          <p:nvSpPr>
            <p:cNvPr id="16" name="Oval 15"/>
            <p:cNvSpPr/>
            <p:nvPr/>
          </p:nvSpPr>
          <p:spPr>
            <a:xfrm>
              <a:off x="4765457" y="1592428"/>
              <a:ext cx="936104" cy="936104"/>
            </a:xfrm>
            <a:prstGeom prst="ellipse">
              <a:avLst/>
            </a:prstGeom>
            <a:solidFill>
              <a:schemeClr val="accent5">
                <a:lumMod val="60000"/>
                <a:lumOff val="4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17" name="Freeform 21"/>
            <p:cNvSpPr>
              <a:spLocks/>
            </p:cNvSpPr>
            <p:nvPr/>
          </p:nvSpPr>
          <p:spPr bwMode="auto">
            <a:xfrm>
              <a:off x="5107615" y="1913277"/>
              <a:ext cx="251787" cy="318116"/>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nvGrpSpPr>
          <p:cNvPr id="4" name="Group 3"/>
          <p:cNvGrpSpPr/>
          <p:nvPr/>
        </p:nvGrpSpPr>
        <p:grpSpPr>
          <a:xfrm>
            <a:off x="3182904" y="4096656"/>
            <a:ext cx="1960614" cy="883915"/>
            <a:chOff x="3182904" y="4096656"/>
            <a:chExt cx="1960614" cy="883915"/>
          </a:xfrm>
        </p:grpSpPr>
        <p:grpSp>
          <p:nvGrpSpPr>
            <p:cNvPr id="59" name="Group 58"/>
            <p:cNvGrpSpPr/>
            <p:nvPr/>
          </p:nvGrpSpPr>
          <p:grpSpPr>
            <a:xfrm>
              <a:off x="3182904" y="4578494"/>
              <a:ext cx="1960614" cy="402077"/>
              <a:chOff x="646238" y="4912323"/>
              <a:chExt cx="1960614" cy="402077"/>
            </a:xfrm>
          </p:grpSpPr>
          <p:sp>
            <p:nvSpPr>
              <p:cNvPr id="60" name="Oval 59"/>
              <p:cNvSpPr/>
              <p:nvPr/>
            </p:nvSpPr>
            <p:spPr>
              <a:xfrm>
                <a:off x="646238" y="4960938"/>
                <a:ext cx="142688" cy="142688"/>
              </a:xfrm>
              <a:prstGeom prst="ellipse">
                <a:avLst/>
              </a:prstGeom>
              <a:solidFill>
                <a:schemeClr val="accent5">
                  <a:lumMod val="75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cs typeface="+mn-ea"/>
                  <a:sym typeface="+mn-lt"/>
                </a:endParaRPr>
              </a:p>
            </p:txBody>
          </p:sp>
          <p:grpSp>
            <p:nvGrpSpPr>
              <p:cNvPr id="61" name="Group 60"/>
              <p:cNvGrpSpPr/>
              <p:nvPr/>
            </p:nvGrpSpPr>
            <p:grpSpPr>
              <a:xfrm>
                <a:off x="900960" y="4912323"/>
                <a:ext cx="1705892" cy="402077"/>
                <a:chOff x="8858766" y="1889686"/>
                <a:chExt cx="1705892" cy="402077"/>
              </a:xfrm>
            </p:grpSpPr>
            <p:sp>
              <p:nvSpPr>
                <p:cNvPr id="62" name="TextBox 61"/>
                <p:cNvSpPr txBox="1"/>
                <p:nvPr/>
              </p:nvSpPr>
              <p:spPr>
                <a:xfrm>
                  <a:off x="8858766" y="2076319"/>
                  <a:ext cx="1705892" cy="215444"/>
                </a:xfrm>
                <a:prstGeom prst="rect">
                  <a:avLst/>
                </a:prstGeom>
                <a:noFill/>
              </p:spPr>
              <p:txBody>
                <a:bodyPr wrap="square" lIns="0" tIns="0" rIns="0" bIns="0" rtlCol="0">
                  <a:spAutoFit/>
                </a:bodyPr>
                <a:lstStyle/>
                <a:p>
                  <a:r>
                    <a:rPr lang="en-US" sz="700" dirty="0" err="1">
                      <a:solidFill>
                        <a:schemeClr val="bg1">
                          <a:lumMod val="50000"/>
                        </a:schemeClr>
                      </a:solidFill>
                      <a:cs typeface="+mn-ea"/>
                      <a:sym typeface="+mn-lt"/>
                    </a:rPr>
                    <a:t>Loem</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ipsum</a:t>
                  </a:r>
                  <a:r>
                    <a:rPr lang="en-US" sz="700" dirty="0">
                      <a:solidFill>
                        <a:schemeClr val="bg1">
                          <a:lumMod val="50000"/>
                        </a:schemeClr>
                      </a:solidFill>
                      <a:cs typeface="+mn-ea"/>
                      <a:sym typeface="+mn-lt"/>
                    </a:rPr>
                    <a:t> dolor </a:t>
                  </a:r>
                  <a:r>
                    <a:rPr lang="en-US" sz="700" dirty="0" err="1">
                      <a:solidFill>
                        <a:schemeClr val="bg1">
                          <a:lumMod val="50000"/>
                        </a:schemeClr>
                      </a:solidFill>
                      <a:cs typeface="+mn-ea"/>
                      <a:sym typeface="+mn-lt"/>
                    </a:rPr>
                    <a:t>amet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cnsectetur</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aiscing</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elit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Seddiet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tincidunt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velitama</a:t>
                  </a:r>
                  <a:r>
                    <a:rPr lang="en-US" sz="700" dirty="0">
                      <a:solidFill>
                        <a:schemeClr val="bg1">
                          <a:lumMod val="50000"/>
                        </a:schemeClr>
                      </a:solidFill>
                      <a:cs typeface="+mn-ea"/>
                      <a:sym typeface="+mn-lt"/>
                    </a:rPr>
                    <a:t>. </a:t>
                  </a:r>
                </a:p>
              </p:txBody>
            </p:sp>
            <p:sp>
              <p:nvSpPr>
                <p:cNvPr id="63" name="TextBox 62"/>
                <p:cNvSpPr txBox="1"/>
                <p:nvPr/>
              </p:nvSpPr>
              <p:spPr>
                <a:xfrm>
                  <a:off x="8858768" y="1889686"/>
                  <a:ext cx="1503290" cy="161583"/>
                </a:xfrm>
                <a:prstGeom prst="rect">
                  <a:avLst/>
                </a:prstGeom>
                <a:noFill/>
              </p:spPr>
              <p:txBody>
                <a:bodyPr wrap="square" lIns="0" tIns="0" rIns="0" bIns="0" rtlCol="0">
                  <a:spAutoFit/>
                </a:bodyPr>
                <a:lstStyle/>
                <a:p>
                  <a:r>
                    <a:rPr lang="en-GB" sz="1050" b="1" dirty="0">
                      <a:solidFill>
                        <a:schemeClr val="tx1">
                          <a:lumMod val="65000"/>
                          <a:lumOff val="35000"/>
                        </a:schemeClr>
                      </a:solidFill>
                      <a:cs typeface="+mn-ea"/>
                      <a:sym typeface="+mn-lt"/>
                    </a:rPr>
                    <a:t>Social media 2</a:t>
                  </a:r>
                </a:p>
              </p:txBody>
            </p:sp>
          </p:grpSp>
        </p:grpSp>
        <p:sp>
          <p:nvSpPr>
            <p:cNvPr id="28" name="Content Placeholder 2"/>
            <p:cNvSpPr txBox="1">
              <a:spLocks/>
            </p:cNvSpPr>
            <p:nvPr/>
          </p:nvSpPr>
          <p:spPr>
            <a:xfrm>
              <a:off x="3319198" y="4096656"/>
              <a:ext cx="1284431" cy="3410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a:solidFill>
                    <a:schemeClr val="bg1">
                      <a:lumMod val="50000"/>
                    </a:schemeClr>
                  </a:solidFill>
                  <a:cs typeface="+mn-ea"/>
                  <a:sym typeface="+mn-lt"/>
                </a:rPr>
                <a:t>15M </a:t>
              </a:r>
              <a:r>
                <a:rPr lang="en-US" sz="800" dirty="0">
                  <a:solidFill>
                    <a:schemeClr val="bg1">
                      <a:lumMod val="50000"/>
                    </a:schemeClr>
                  </a:solidFill>
                  <a:cs typeface="+mn-ea"/>
                  <a:sym typeface="+mn-lt"/>
                </a:rPr>
                <a:t>USER</a:t>
              </a:r>
            </a:p>
            <a:p>
              <a:pPr marL="0" indent="0">
                <a:buNone/>
              </a:pPr>
              <a:endParaRPr lang="en-US" sz="1800" dirty="0">
                <a:solidFill>
                  <a:schemeClr val="bg1">
                    <a:lumMod val="50000"/>
                  </a:schemeClr>
                </a:solidFill>
                <a:cs typeface="+mn-ea"/>
                <a:sym typeface="+mn-lt"/>
              </a:endParaRPr>
            </a:p>
          </p:txBody>
        </p:sp>
      </p:grpSp>
      <p:grpSp>
        <p:nvGrpSpPr>
          <p:cNvPr id="5" name="Group 4"/>
          <p:cNvGrpSpPr/>
          <p:nvPr/>
        </p:nvGrpSpPr>
        <p:grpSpPr>
          <a:xfrm>
            <a:off x="5226084" y="4096656"/>
            <a:ext cx="1960614" cy="883915"/>
            <a:chOff x="5226084" y="4096656"/>
            <a:chExt cx="1960614" cy="883915"/>
          </a:xfrm>
        </p:grpSpPr>
        <p:grpSp>
          <p:nvGrpSpPr>
            <p:cNvPr id="64" name="Group 63"/>
            <p:cNvGrpSpPr/>
            <p:nvPr/>
          </p:nvGrpSpPr>
          <p:grpSpPr>
            <a:xfrm>
              <a:off x="5226084" y="4578494"/>
              <a:ext cx="1960614" cy="402077"/>
              <a:chOff x="646238" y="4912323"/>
              <a:chExt cx="1960614" cy="402077"/>
            </a:xfrm>
          </p:grpSpPr>
          <p:sp>
            <p:nvSpPr>
              <p:cNvPr id="65" name="Oval 64"/>
              <p:cNvSpPr/>
              <p:nvPr/>
            </p:nvSpPr>
            <p:spPr>
              <a:xfrm>
                <a:off x="646238" y="4960938"/>
                <a:ext cx="142688" cy="142688"/>
              </a:xfrm>
              <a:prstGeom prst="ellipse">
                <a:avLst/>
              </a:prstGeom>
              <a:solidFill>
                <a:schemeClr val="accent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cs typeface="+mn-ea"/>
                  <a:sym typeface="+mn-lt"/>
                </a:endParaRPr>
              </a:p>
            </p:txBody>
          </p:sp>
          <p:grpSp>
            <p:nvGrpSpPr>
              <p:cNvPr id="66" name="Group 65"/>
              <p:cNvGrpSpPr/>
              <p:nvPr/>
            </p:nvGrpSpPr>
            <p:grpSpPr>
              <a:xfrm>
                <a:off x="900960" y="4912323"/>
                <a:ext cx="1705892" cy="402077"/>
                <a:chOff x="8858766" y="1889686"/>
                <a:chExt cx="1705892" cy="402077"/>
              </a:xfrm>
            </p:grpSpPr>
            <p:sp>
              <p:nvSpPr>
                <p:cNvPr id="67" name="TextBox 66"/>
                <p:cNvSpPr txBox="1"/>
                <p:nvPr/>
              </p:nvSpPr>
              <p:spPr>
                <a:xfrm>
                  <a:off x="8858766" y="2076319"/>
                  <a:ext cx="1705892" cy="215444"/>
                </a:xfrm>
                <a:prstGeom prst="rect">
                  <a:avLst/>
                </a:prstGeom>
                <a:noFill/>
              </p:spPr>
              <p:txBody>
                <a:bodyPr wrap="square" lIns="0" tIns="0" rIns="0" bIns="0" rtlCol="0">
                  <a:spAutoFit/>
                </a:bodyPr>
                <a:lstStyle/>
                <a:p>
                  <a:r>
                    <a:rPr lang="en-US" sz="700" dirty="0" err="1">
                      <a:solidFill>
                        <a:schemeClr val="bg1">
                          <a:lumMod val="50000"/>
                        </a:schemeClr>
                      </a:solidFill>
                      <a:cs typeface="+mn-ea"/>
                      <a:sym typeface="+mn-lt"/>
                    </a:rPr>
                    <a:t>Loem</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ipsum</a:t>
                  </a:r>
                  <a:r>
                    <a:rPr lang="en-US" sz="700" dirty="0">
                      <a:solidFill>
                        <a:schemeClr val="bg1">
                          <a:lumMod val="50000"/>
                        </a:schemeClr>
                      </a:solidFill>
                      <a:cs typeface="+mn-ea"/>
                      <a:sym typeface="+mn-lt"/>
                    </a:rPr>
                    <a:t> dolor </a:t>
                  </a:r>
                  <a:r>
                    <a:rPr lang="en-US" sz="700" dirty="0" err="1">
                      <a:solidFill>
                        <a:schemeClr val="bg1">
                          <a:lumMod val="50000"/>
                        </a:schemeClr>
                      </a:solidFill>
                      <a:cs typeface="+mn-ea"/>
                      <a:sym typeface="+mn-lt"/>
                    </a:rPr>
                    <a:t>amet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cnsectetur</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aiscing</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elit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Seddiet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tincidunt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velitama</a:t>
                  </a:r>
                  <a:r>
                    <a:rPr lang="en-US" sz="700" dirty="0">
                      <a:solidFill>
                        <a:schemeClr val="bg1">
                          <a:lumMod val="50000"/>
                        </a:schemeClr>
                      </a:solidFill>
                      <a:cs typeface="+mn-ea"/>
                      <a:sym typeface="+mn-lt"/>
                    </a:rPr>
                    <a:t>. </a:t>
                  </a:r>
                </a:p>
              </p:txBody>
            </p:sp>
            <p:sp>
              <p:nvSpPr>
                <p:cNvPr id="68" name="TextBox 67"/>
                <p:cNvSpPr txBox="1"/>
                <p:nvPr/>
              </p:nvSpPr>
              <p:spPr>
                <a:xfrm>
                  <a:off x="8858768" y="1889686"/>
                  <a:ext cx="1624616" cy="161583"/>
                </a:xfrm>
                <a:prstGeom prst="rect">
                  <a:avLst/>
                </a:prstGeom>
                <a:noFill/>
              </p:spPr>
              <p:txBody>
                <a:bodyPr wrap="square" lIns="0" tIns="0" rIns="0" bIns="0" rtlCol="0">
                  <a:spAutoFit/>
                </a:bodyPr>
                <a:lstStyle/>
                <a:p>
                  <a:r>
                    <a:rPr lang="en-GB" sz="1050" b="1" dirty="0">
                      <a:solidFill>
                        <a:schemeClr val="tx1">
                          <a:lumMod val="65000"/>
                          <a:lumOff val="35000"/>
                        </a:schemeClr>
                      </a:solidFill>
                      <a:cs typeface="+mn-ea"/>
                      <a:sym typeface="+mn-lt"/>
                    </a:rPr>
                    <a:t>Social media 3</a:t>
                  </a:r>
                </a:p>
              </p:txBody>
            </p:sp>
          </p:grpSp>
        </p:grpSp>
        <p:sp>
          <p:nvSpPr>
            <p:cNvPr id="33" name="Content Placeholder 2"/>
            <p:cNvSpPr txBox="1">
              <a:spLocks/>
            </p:cNvSpPr>
            <p:nvPr/>
          </p:nvSpPr>
          <p:spPr>
            <a:xfrm>
              <a:off x="5367668" y="4096656"/>
              <a:ext cx="1284431" cy="3410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a:solidFill>
                    <a:schemeClr val="bg1">
                      <a:lumMod val="50000"/>
                    </a:schemeClr>
                  </a:solidFill>
                  <a:cs typeface="+mn-ea"/>
                  <a:sym typeface="+mn-lt"/>
                </a:rPr>
                <a:t>13M </a:t>
              </a:r>
              <a:r>
                <a:rPr lang="en-US" sz="800" dirty="0">
                  <a:solidFill>
                    <a:schemeClr val="bg1">
                      <a:lumMod val="50000"/>
                    </a:schemeClr>
                  </a:solidFill>
                  <a:cs typeface="+mn-ea"/>
                  <a:sym typeface="+mn-lt"/>
                </a:rPr>
                <a:t>USER</a:t>
              </a:r>
            </a:p>
            <a:p>
              <a:pPr marL="0" indent="0">
                <a:buNone/>
              </a:pPr>
              <a:endParaRPr lang="en-US" sz="1800" dirty="0">
                <a:solidFill>
                  <a:schemeClr val="bg1">
                    <a:lumMod val="50000"/>
                  </a:schemeClr>
                </a:solidFill>
                <a:cs typeface="+mn-ea"/>
                <a:sym typeface="+mn-lt"/>
              </a:endParaRPr>
            </a:p>
          </p:txBody>
        </p:sp>
      </p:grpSp>
      <p:grpSp>
        <p:nvGrpSpPr>
          <p:cNvPr id="18" name="Group 17"/>
          <p:cNvGrpSpPr/>
          <p:nvPr/>
        </p:nvGrpSpPr>
        <p:grpSpPr>
          <a:xfrm>
            <a:off x="7269282" y="4096656"/>
            <a:ext cx="1960614" cy="883915"/>
            <a:chOff x="7269282" y="4096656"/>
            <a:chExt cx="1960614" cy="883915"/>
          </a:xfrm>
        </p:grpSpPr>
        <p:grpSp>
          <p:nvGrpSpPr>
            <p:cNvPr id="69" name="Group 68"/>
            <p:cNvGrpSpPr/>
            <p:nvPr/>
          </p:nvGrpSpPr>
          <p:grpSpPr>
            <a:xfrm>
              <a:off x="7269282" y="4578494"/>
              <a:ext cx="1960614" cy="402077"/>
              <a:chOff x="646238" y="4912323"/>
              <a:chExt cx="1960614" cy="402077"/>
            </a:xfrm>
          </p:grpSpPr>
          <p:sp>
            <p:nvSpPr>
              <p:cNvPr id="70" name="Oval 69"/>
              <p:cNvSpPr/>
              <p:nvPr/>
            </p:nvSpPr>
            <p:spPr>
              <a:xfrm>
                <a:off x="646238" y="4960938"/>
                <a:ext cx="142688" cy="142688"/>
              </a:xfrm>
              <a:prstGeom prst="ellipse">
                <a:avLst/>
              </a:prstGeom>
              <a:solidFill>
                <a:schemeClr val="accent5">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cs typeface="+mn-ea"/>
                  <a:sym typeface="+mn-lt"/>
                </a:endParaRPr>
              </a:p>
            </p:txBody>
          </p:sp>
          <p:grpSp>
            <p:nvGrpSpPr>
              <p:cNvPr id="71" name="Group 70"/>
              <p:cNvGrpSpPr/>
              <p:nvPr/>
            </p:nvGrpSpPr>
            <p:grpSpPr>
              <a:xfrm>
                <a:off x="900960" y="4912323"/>
                <a:ext cx="1705892" cy="402077"/>
                <a:chOff x="8858766" y="1889686"/>
                <a:chExt cx="1705892" cy="402077"/>
              </a:xfrm>
            </p:grpSpPr>
            <p:sp>
              <p:nvSpPr>
                <p:cNvPr id="72" name="TextBox 71"/>
                <p:cNvSpPr txBox="1"/>
                <p:nvPr/>
              </p:nvSpPr>
              <p:spPr>
                <a:xfrm>
                  <a:off x="8858766" y="2076319"/>
                  <a:ext cx="1705892" cy="215444"/>
                </a:xfrm>
                <a:prstGeom prst="rect">
                  <a:avLst/>
                </a:prstGeom>
                <a:noFill/>
              </p:spPr>
              <p:txBody>
                <a:bodyPr wrap="square" lIns="0" tIns="0" rIns="0" bIns="0" rtlCol="0">
                  <a:spAutoFit/>
                </a:bodyPr>
                <a:lstStyle/>
                <a:p>
                  <a:r>
                    <a:rPr lang="en-US" sz="700" dirty="0" err="1">
                      <a:solidFill>
                        <a:schemeClr val="bg1">
                          <a:lumMod val="50000"/>
                        </a:schemeClr>
                      </a:solidFill>
                      <a:cs typeface="+mn-ea"/>
                      <a:sym typeface="+mn-lt"/>
                    </a:rPr>
                    <a:t>Loem</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ipsum</a:t>
                  </a:r>
                  <a:r>
                    <a:rPr lang="en-US" sz="700" dirty="0">
                      <a:solidFill>
                        <a:schemeClr val="bg1">
                          <a:lumMod val="50000"/>
                        </a:schemeClr>
                      </a:solidFill>
                      <a:cs typeface="+mn-ea"/>
                      <a:sym typeface="+mn-lt"/>
                    </a:rPr>
                    <a:t> dolor </a:t>
                  </a:r>
                  <a:r>
                    <a:rPr lang="en-US" sz="700" dirty="0" err="1">
                      <a:solidFill>
                        <a:schemeClr val="bg1">
                          <a:lumMod val="50000"/>
                        </a:schemeClr>
                      </a:solidFill>
                      <a:cs typeface="+mn-ea"/>
                      <a:sym typeface="+mn-lt"/>
                    </a:rPr>
                    <a:t>amet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cnsectetur</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aiscing</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elit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Seddiet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tincidunt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velitama</a:t>
                  </a:r>
                  <a:r>
                    <a:rPr lang="en-US" sz="700" dirty="0">
                      <a:solidFill>
                        <a:schemeClr val="bg1">
                          <a:lumMod val="50000"/>
                        </a:schemeClr>
                      </a:solidFill>
                      <a:cs typeface="+mn-ea"/>
                      <a:sym typeface="+mn-lt"/>
                    </a:rPr>
                    <a:t>. </a:t>
                  </a:r>
                </a:p>
              </p:txBody>
            </p:sp>
            <p:sp>
              <p:nvSpPr>
                <p:cNvPr id="73" name="TextBox 72"/>
                <p:cNvSpPr txBox="1"/>
                <p:nvPr/>
              </p:nvSpPr>
              <p:spPr>
                <a:xfrm>
                  <a:off x="8858767" y="1889686"/>
                  <a:ext cx="1563203" cy="161583"/>
                </a:xfrm>
                <a:prstGeom prst="rect">
                  <a:avLst/>
                </a:prstGeom>
                <a:noFill/>
              </p:spPr>
              <p:txBody>
                <a:bodyPr wrap="square" lIns="0" tIns="0" rIns="0" bIns="0" rtlCol="0">
                  <a:spAutoFit/>
                </a:bodyPr>
                <a:lstStyle/>
                <a:p>
                  <a:r>
                    <a:rPr lang="en-GB" sz="1050" b="1" dirty="0">
                      <a:solidFill>
                        <a:schemeClr val="tx1">
                          <a:lumMod val="65000"/>
                          <a:lumOff val="35000"/>
                        </a:schemeClr>
                      </a:solidFill>
                      <a:cs typeface="+mn-ea"/>
                      <a:sym typeface="+mn-lt"/>
                    </a:rPr>
                    <a:t>Social media 4</a:t>
                  </a:r>
                </a:p>
              </p:txBody>
            </p:sp>
          </p:grpSp>
        </p:grpSp>
        <p:sp>
          <p:nvSpPr>
            <p:cNvPr id="38" name="Content Placeholder 2"/>
            <p:cNvSpPr txBox="1">
              <a:spLocks/>
            </p:cNvSpPr>
            <p:nvPr/>
          </p:nvSpPr>
          <p:spPr>
            <a:xfrm>
              <a:off x="7421924" y="4096656"/>
              <a:ext cx="1284431" cy="3410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a:solidFill>
                    <a:schemeClr val="bg1">
                      <a:lumMod val="50000"/>
                    </a:schemeClr>
                  </a:solidFill>
                  <a:cs typeface="+mn-ea"/>
                  <a:sym typeface="+mn-lt"/>
                </a:rPr>
                <a:t>16M </a:t>
              </a:r>
              <a:r>
                <a:rPr lang="en-US" sz="800" dirty="0">
                  <a:solidFill>
                    <a:schemeClr val="bg1">
                      <a:lumMod val="50000"/>
                    </a:schemeClr>
                  </a:solidFill>
                  <a:cs typeface="+mn-ea"/>
                  <a:sym typeface="+mn-lt"/>
                </a:rPr>
                <a:t>USER</a:t>
              </a:r>
            </a:p>
            <a:p>
              <a:pPr marL="0" indent="0">
                <a:buNone/>
              </a:pPr>
              <a:endParaRPr lang="en-US" sz="1800" dirty="0">
                <a:solidFill>
                  <a:schemeClr val="bg1">
                    <a:lumMod val="50000"/>
                  </a:schemeClr>
                </a:solidFill>
                <a:cs typeface="+mn-ea"/>
                <a:sym typeface="+mn-lt"/>
              </a:endParaRPr>
            </a:p>
          </p:txBody>
        </p:sp>
      </p:grpSp>
      <p:grpSp>
        <p:nvGrpSpPr>
          <p:cNvPr id="20" name="Group 19"/>
          <p:cNvGrpSpPr/>
          <p:nvPr/>
        </p:nvGrpSpPr>
        <p:grpSpPr>
          <a:xfrm>
            <a:off x="9312480" y="4096655"/>
            <a:ext cx="1800474" cy="991637"/>
            <a:chOff x="9312480" y="4096655"/>
            <a:chExt cx="1800474" cy="991637"/>
          </a:xfrm>
        </p:grpSpPr>
        <p:grpSp>
          <p:nvGrpSpPr>
            <p:cNvPr id="74" name="Group 73"/>
            <p:cNvGrpSpPr/>
            <p:nvPr/>
          </p:nvGrpSpPr>
          <p:grpSpPr>
            <a:xfrm>
              <a:off x="9312480" y="4578494"/>
              <a:ext cx="1800474" cy="509798"/>
              <a:chOff x="646238" y="4912323"/>
              <a:chExt cx="1960614" cy="509798"/>
            </a:xfrm>
          </p:grpSpPr>
          <p:sp>
            <p:nvSpPr>
              <p:cNvPr id="75" name="Oval 74"/>
              <p:cNvSpPr/>
              <p:nvPr/>
            </p:nvSpPr>
            <p:spPr>
              <a:xfrm>
                <a:off x="646238" y="4960938"/>
                <a:ext cx="142688" cy="142688"/>
              </a:xfrm>
              <a:prstGeom prst="ellipse">
                <a:avLst/>
              </a:prstGeom>
              <a:solidFill>
                <a:schemeClr val="accent5">
                  <a:lumMod val="40000"/>
                  <a:lumOff val="6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cs typeface="+mn-ea"/>
                  <a:sym typeface="+mn-lt"/>
                </a:endParaRPr>
              </a:p>
            </p:txBody>
          </p:sp>
          <p:grpSp>
            <p:nvGrpSpPr>
              <p:cNvPr id="76" name="Group 75"/>
              <p:cNvGrpSpPr/>
              <p:nvPr/>
            </p:nvGrpSpPr>
            <p:grpSpPr>
              <a:xfrm>
                <a:off x="900960" y="4912323"/>
                <a:ext cx="1705892" cy="509798"/>
                <a:chOff x="8858766" y="1889686"/>
                <a:chExt cx="1705892" cy="509798"/>
              </a:xfrm>
            </p:grpSpPr>
            <p:sp>
              <p:nvSpPr>
                <p:cNvPr id="77" name="TextBox 76"/>
                <p:cNvSpPr txBox="1"/>
                <p:nvPr/>
              </p:nvSpPr>
              <p:spPr>
                <a:xfrm>
                  <a:off x="8858766" y="2076319"/>
                  <a:ext cx="1705892" cy="323165"/>
                </a:xfrm>
                <a:prstGeom prst="rect">
                  <a:avLst/>
                </a:prstGeom>
                <a:noFill/>
              </p:spPr>
              <p:txBody>
                <a:bodyPr wrap="square" lIns="0" tIns="0" rIns="0" bIns="0" rtlCol="0">
                  <a:spAutoFit/>
                </a:bodyPr>
                <a:lstStyle/>
                <a:p>
                  <a:r>
                    <a:rPr lang="en-US" sz="700" dirty="0" err="1">
                      <a:solidFill>
                        <a:schemeClr val="bg1">
                          <a:lumMod val="50000"/>
                        </a:schemeClr>
                      </a:solidFill>
                      <a:cs typeface="+mn-ea"/>
                      <a:sym typeface="+mn-lt"/>
                    </a:rPr>
                    <a:t>Loem</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ipsum</a:t>
                  </a:r>
                  <a:r>
                    <a:rPr lang="en-US" sz="700" dirty="0">
                      <a:solidFill>
                        <a:schemeClr val="bg1">
                          <a:lumMod val="50000"/>
                        </a:schemeClr>
                      </a:solidFill>
                      <a:cs typeface="+mn-ea"/>
                      <a:sym typeface="+mn-lt"/>
                    </a:rPr>
                    <a:t> dolor </a:t>
                  </a:r>
                  <a:r>
                    <a:rPr lang="en-US" sz="700" dirty="0" err="1">
                      <a:solidFill>
                        <a:schemeClr val="bg1">
                          <a:lumMod val="50000"/>
                        </a:schemeClr>
                      </a:solidFill>
                      <a:cs typeface="+mn-ea"/>
                      <a:sym typeface="+mn-lt"/>
                    </a:rPr>
                    <a:t>amet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cnsectetur</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aiscing</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elit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Seddiet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tincidunt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velitama</a:t>
                  </a:r>
                  <a:r>
                    <a:rPr lang="en-US" sz="700" dirty="0">
                      <a:solidFill>
                        <a:schemeClr val="bg1">
                          <a:lumMod val="50000"/>
                        </a:schemeClr>
                      </a:solidFill>
                      <a:cs typeface="+mn-ea"/>
                      <a:sym typeface="+mn-lt"/>
                    </a:rPr>
                    <a:t>. </a:t>
                  </a:r>
                </a:p>
              </p:txBody>
            </p:sp>
            <p:sp>
              <p:nvSpPr>
                <p:cNvPr id="78" name="TextBox 77"/>
                <p:cNvSpPr txBox="1"/>
                <p:nvPr/>
              </p:nvSpPr>
              <p:spPr>
                <a:xfrm>
                  <a:off x="8858768" y="1889686"/>
                  <a:ext cx="1705890" cy="161583"/>
                </a:xfrm>
                <a:prstGeom prst="rect">
                  <a:avLst/>
                </a:prstGeom>
                <a:noFill/>
              </p:spPr>
              <p:txBody>
                <a:bodyPr wrap="square" lIns="0" tIns="0" rIns="0" bIns="0" rtlCol="0">
                  <a:spAutoFit/>
                </a:bodyPr>
                <a:lstStyle/>
                <a:p>
                  <a:r>
                    <a:rPr lang="en-GB" sz="1050" b="1" dirty="0">
                      <a:solidFill>
                        <a:schemeClr val="tx1">
                          <a:lumMod val="65000"/>
                          <a:lumOff val="35000"/>
                        </a:schemeClr>
                      </a:solidFill>
                      <a:cs typeface="+mn-ea"/>
                      <a:sym typeface="+mn-lt"/>
                    </a:rPr>
                    <a:t>Social media 5</a:t>
                  </a:r>
                </a:p>
              </p:txBody>
            </p:sp>
          </p:grpSp>
        </p:grpSp>
        <p:sp>
          <p:nvSpPr>
            <p:cNvPr id="43" name="Content Placeholder 2"/>
            <p:cNvSpPr txBox="1">
              <a:spLocks/>
            </p:cNvSpPr>
            <p:nvPr/>
          </p:nvSpPr>
          <p:spPr>
            <a:xfrm>
              <a:off x="9463318" y="4096655"/>
              <a:ext cx="1284431" cy="341035"/>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a:solidFill>
                    <a:schemeClr val="bg1">
                      <a:lumMod val="50000"/>
                    </a:schemeClr>
                  </a:solidFill>
                  <a:cs typeface="+mn-ea"/>
                  <a:sym typeface="+mn-lt"/>
                </a:rPr>
                <a:t>14M </a:t>
              </a:r>
              <a:r>
                <a:rPr lang="en-US" sz="800" dirty="0">
                  <a:solidFill>
                    <a:schemeClr val="bg1">
                      <a:lumMod val="50000"/>
                    </a:schemeClr>
                  </a:solidFill>
                  <a:cs typeface="+mn-ea"/>
                  <a:sym typeface="+mn-lt"/>
                </a:rPr>
                <a:t>USER</a:t>
              </a:r>
            </a:p>
            <a:p>
              <a:pPr marL="0" indent="0">
                <a:buNone/>
              </a:pPr>
              <a:endParaRPr lang="en-US" sz="1800" dirty="0">
                <a:solidFill>
                  <a:schemeClr val="bg1">
                    <a:lumMod val="50000"/>
                  </a:schemeClr>
                </a:solidFill>
                <a:cs typeface="+mn-ea"/>
                <a:sym typeface="+mn-lt"/>
              </a:endParaRPr>
            </a:p>
          </p:txBody>
        </p:sp>
      </p:grpSp>
      <p:grpSp>
        <p:nvGrpSpPr>
          <p:cNvPr id="3" name="Group 2"/>
          <p:cNvGrpSpPr/>
          <p:nvPr/>
        </p:nvGrpSpPr>
        <p:grpSpPr>
          <a:xfrm>
            <a:off x="1139724" y="4096655"/>
            <a:ext cx="1803834" cy="991637"/>
            <a:chOff x="1139724" y="4096655"/>
            <a:chExt cx="1803834" cy="991637"/>
          </a:xfrm>
        </p:grpSpPr>
        <p:sp>
          <p:nvSpPr>
            <p:cNvPr id="23" name="Content Placeholder 2"/>
            <p:cNvSpPr txBox="1">
              <a:spLocks/>
            </p:cNvSpPr>
            <p:nvPr/>
          </p:nvSpPr>
          <p:spPr>
            <a:xfrm>
              <a:off x="1271277" y="4096655"/>
              <a:ext cx="1284432" cy="34103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1800" dirty="0">
                  <a:solidFill>
                    <a:schemeClr val="bg1">
                      <a:lumMod val="50000"/>
                    </a:schemeClr>
                  </a:solidFill>
                  <a:cs typeface="+mn-ea"/>
                  <a:sym typeface="+mn-lt"/>
                </a:rPr>
                <a:t>18M </a:t>
              </a:r>
              <a:r>
                <a:rPr lang="en-US" sz="800" dirty="0">
                  <a:solidFill>
                    <a:schemeClr val="bg1">
                      <a:lumMod val="50000"/>
                    </a:schemeClr>
                  </a:solidFill>
                  <a:cs typeface="+mn-ea"/>
                  <a:sym typeface="+mn-lt"/>
                </a:rPr>
                <a:t>USER</a:t>
              </a:r>
            </a:p>
          </p:txBody>
        </p:sp>
        <p:grpSp>
          <p:nvGrpSpPr>
            <p:cNvPr id="58" name="Group 57"/>
            <p:cNvGrpSpPr/>
            <p:nvPr/>
          </p:nvGrpSpPr>
          <p:grpSpPr>
            <a:xfrm>
              <a:off x="1139724" y="4578494"/>
              <a:ext cx="1803834" cy="509798"/>
              <a:chOff x="646238" y="4912323"/>
              <a:chExt cx="1960614" cy="509798"/>
            </a:xfrm>
          </p:grpSpPr>
          <p:sp>
            <p:nvSpPr>
              <p:cNvPr id="24" name="Oval 23"/>
              <p:cNvSpPr/>
              <p:nvPr/>
            </p:nvSpPr>
            <p:spPr>
              <a:xfrm>
                <a:off x="646238" y="4960938"/>
                <a:ext cx="142688" cy="142688"/>
              </a:xfrm>
              <a:prstGeom prst="ellipse">
                <a:avLst/>
              </a:prstGeom>
              <a:solidFill>
                <a:schemeClr val="accent5">
                  <a:lumMod val="5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400" dirty="0">
                  <a:cs typeface="+mn-ea"/>
                  <a:sym typeface="+mn-lt"/>
                </a:endParaRPr>
              </a:p>
            </p:txBody>
          </p:sp>
          <p:grpSp>
            <p:nvGrpSpPr>
              <p:cNvPr id="55" name="Group 54"/>
              <p:cNvGrpSpPr/>
              <p:nvPr/>
            </p:nvGrpSpPr>
            <p:grpSpPr>
              <a:xfrm>
                <a:off x="900960" y="4912323"/>
                <a:ext cx="1705892" cy="509798"/>
                <a:chOff x="8858766" y="1889686"/>
                <a:chExt cx="1705892" cy="509798"/>
              </a:xfrm>
            </p:grpSpPr>
            <p:sp>
              <p:nvSpPr>
                <p:cNvPr id="56" name="TextBox 55"/>
                <p:cNvSpPr txBox="1"/>
                <p:nvPr/>
              </p:nvSpPr>
              <p:spPr>
                <a:xfrm>
                  <a:off x="8858766" y="2076319"/>
                  <a:ext cx="1705892" cy="323165"/>
                </a:xfrm>
                <a:prstGeom prst="rect">
                  <a:avLst/>
                </a:prstGeom>
                <a:noFill/>
              </p:spPr>
              <p:txBody>
                <a:bodyPr wrap="square" lIns="0" tIns="0" rIns="0" bIns="0" rtlCol="0">
                  <a:spAutoFit/>
                </a:bodyPr>
                <a:lstStyle/>
                <a:p>
                  <a:r>
                    <a:rPr lang="en-US" sz="700" dirty="0" err="1">
                      <a:solidFill>
                        <a:schemeClr val="bg1">
                          <a:lumMod val="50000"/>
                        </a:schemeClr>
                      </a:solidFill>
                      <a:cs typeface="+mn-ea"/>
                      <a:sym typeface="+mn-lt"/>
                    </a:rPr>
                    <a:t>Loem</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ipsum</a:t>
                  </a:r>
                  <a:r>
                    <a:rPr lang="en-US" sz="700" dirty="0">
                      <a:solidFill>
                        <a:schemeClr val="bg1">
                          <a:lumMod val="50000"/>
                        </a:schemeClr>
                      </a:solidFill>
                      <a:cs typeface="+mn-ea"/>
                      <a:sym typeface="+mn-lt"/>
                    </a:rPr>
                    <a:t> dolor </a:t>
                  </a:r>
                  <a:r>
                    <a:rPr lang="en-US" sz="700" dirty="0" err="1">
                      <a:solidFill>
                        <a:schemeClr val="bg1">
                          <a:lumMod val="50000"/>
                        </a:schemeClr>
                      </a:solidFill>
                      <a:cs typeface="+mn-ea"/>
                      <a:sym typeface="+mn-lt"/>
                    </a:rPr>
                    <a:t>amet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cnsectetur</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aiscing</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elit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Seddiet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tincidunt</a:t>
                  </a:r>
                  <a:r>
                    <a:rPr lang="en-US" sz="700" dirty="0">
                      <a:solidFill>
                        <a:schemeClr val="bg1">
                          <a:lumMod val="50000"/>
                        </a:schemeClr>
                      </a:solidFill>
                      <a:cs typeface="+mn-ea"/>
                      <a:sym typeface="+mn-lt"/>
                    </a:rPr>
                    <a:t> </a:t>
                  </a:r>
                  <a:r>
                    <a:rPr lang="en-US" sz="700" dirty="0" err="1">
                      <a:solidFill>
                        <a:schemeClr val="bg1">
                          <a:lumMod val="50000"/>
                        </a:schemeClr>
                      </a:solidFill>
                      <a:cs typeface="+mn-ea"/>
                      <a:sym typeface="+mn-lt"/>
                    </a:rPr>
                    <a:t>velitama</a:t>
                  </a:r>
                  <a:r>
                    <a:rPr lang="en-US" sz="700" dirty="0">
                      <a:solidFill>
                        <a:schemeClr val="bg1">
                          <a:lumMod val="50000"/>
                        </a:schemeClr>
                      </a:solidFill>
                      <a:cs typeface="+mn-ea"/>
                      <a:sym typeface="+mn-lt"/>
                    </a:rPr>
                    <a:t>. </a:t>
                  </a:r>
                </a:p>
              </p:txBody>
            </p:sp>
            <p:sp>
              <p:nvSpPr>
                <p:cNvPr id="57" name="TextBox 56"/>
                <p:cNvSpPr txBox="1"/>
                <p:nvPr/>
              </p:nvSpPr>
              <p:spPr>
                <a:xfrm>
                  <a:off x="8858767" y="1889686"/>
                  <a:ext cx="1544481" cy="161583"/>
                </a:xfrm>
                <a:prstGeom prst="rect">
                  <a:avLst/>
                </a:prstGeom>
                <a:noFill/>
              </p:spPr>
              <p:txBody>
                <a:bodyPr wrap="square" lIns="0" tIns="0" rIns="0" bIns="0" rtlCol="0">
                  <a:spAutoFit/>
                </a:bodyPr>
                <a:lstStyle/>
                <a:p>
                  <a:r>
                    <a:rPr lang="en-GB" sz="1050" b="1" dirty="0">
                      <a:solidFill>
                        <a:schemeClr val="tx1">
                          <a:lumMod val="65000"/>
                          <a:lumOff val="35000"/>
                        </a:schemeClr>
                      </a:solidFill>
                      <a:cs typeface="+mn-ea"/>
                      <a:sym typeface="+mn-lt"/>
                    </a:rPr>
                    <a:t>Social media 1</a:t>
                  </a:r>
                </a:p>
              </p:txBody>
            </p:sp>
          </p:grpSp>
        </p:grpSp>
      </p:grpSp>
      <p:grpSp>
        <p:nvGrpSpPr>
          <p:cNvPr id="86" name="Group 85"/>
          <p:cNvGrpSpPr/>
          <p:nvPr/>
        </p:nvGrpSpPr>
        <p:grpSpPr>
          <a:xfrm>
            <a:off x="2016887" y="2079798"/>
            <a:ext cx="8308609" cy="1269867"/>
            <a:chOff x="2016887" y="2166882"/>
            <a:chExt cx="8308609" cy="1269867"/>
          </a:xfrm>
        </p:grpSpPr>
        <p:grpSp>
          <p:nvGrpSpPr>
            <p:cNvPr id="80" name="Group 3929"/>
            <p:cNvGrpSpPr/>
            <p:nvPr/>
          </p:nvGrpSpPr>
          <p:grpSpPr>
            <a:xfrm>
              <a:off x="2016887" y="2192987"/>
              <a:ext cx="492712" cy="1243762"/>
              <a:chOff x="0" y="0"/>
              <a:chExt cx="1037078" cy="2617926"/>
            </a:xfrm>
            <a:solidFill>
              <a:srgbClr val="FFC000"/>
            </a:solidFill>
          </p:grpSpPr>
          <p:sp>
            <p:nvSpPr>
              <p:cNvPr id="84" name="Shape 3927"/>
              <p:cNvSpPr/>
              <p:nvPr/>
            </p:nvSpPr>
            <p:spPr>
              <a:xfrm>
                <a:off x="0" y="448467"/>
                <a:ext cx="1037078" cy="2169459"/>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chemeClr val="accent5"/>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sz="2400">
                  <a:cs typeface="+mn-ea"/>
                  <a:sym typeface="+mn-lt"/>
                </a:endParaRPr>
              </a:p>
            </p:txBody>
          </p:sp>
          <p:sp>
            <p:nvSpPr>
              <p:cNvPr id="85" name="Shape 3928"/>
              <p:cNvSpPr/>
              <p:nvPr/>
            </p:nvSpPr>
            <p:spPr>
              <a:xfrm>
                <a:off x="319533" y="0"/>
                <a:ext cx="414836" cy="4092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5"/>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sz="2400">
                  <a:cs typeface="+mn-ea"/>
                  <a:sym typeface="+mn-lt"/>
                </a:endParaRPr>
              </a:p>
            </p:txBody>
          </p:sp>
        </p:grpSp>
        <p:grpSp>
          <p:nvGrpSpPr>
            <p:cNvPr id="81" name="Group 3932"/>
            <p:cNvGrpSpPr/>
            <p:nvPr/>
          </p:nvGrpSpPr>
          <p:grpSpPr>
            <a:xfrm>
              <a:off x="9753600" y="2166882"/>
              <a:ext cx="571896" cy="1241098"/>
              <a:chOff x="0" y="0"/>
              <a:chExt cx="1203749" cy="2612313"/>
            </a:xfrm>
            <a:solidFill>
              <a:srgbClr val="FFC000"/>
            </a:solidFill>
          </p:grpSpPr>
          <p:sp>
            <p:nvSpPr>
              <p:cNvPr id="82" name="Shape 3930"/>
              <p:cNvSpPr/>
              <p:nvPr/>
            </p:nvSpPr>
            <p:spPr>
              <a:xfrm>
                <a:off x="399397" y="0"/>
                <a:ext cx="386804" cy="38680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5"/>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sz="2400">
                  <a:cs typeface="+mn-ea"/>
                  <a:sym typeface="+mn-lt"/>
                </a:endParaRPr>
              </a:p>
            </p:txBody>
          </p:sp>
          <p:sp>
            <p:nvSpPr>
              <p:cNvPr id="83" name="Shape 3931"/>
              <p:cNvSpPr/>
              <p:nvPr/>
            </p:nvSpPr>
            <p:spPr>
              <a:xfrm>
                <a:off x="0" y="465283"/>
                <a:ext cx="1203749" cy="2147030"/>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chemeClr val="accent5"/>
              </a:solidFill>
              <a:ln w="12700" cap="flat">
                <a:noFill/>
                <a:miter lim="400000"/>
              </a:ln>
              <a:effectLst/>
            </p:spPr>
            <p:txBody>
              <a:bodyPr wrap="square" lIns="0" tIns="0" rIns="0" bIns="0" numCol="1" anchor="t">
                <a:noAutofit/>
              </a:bodyPr>
              <a:lstStyle/>
              <a:p>
                <a:pPr lvl="0" algn="l">
                  <a:defRPr sz="3100" b="1">
                    <a:latin typeface="Kontrapunkt Bob Bold"/>
                    <a:ea typeface="Kontrapunkt Bob Bold"/>
                    <a:cs typeface="Kontrapunkt Bob Bold"/>
                    <a:sym typeface="Kontrapunkt Bob Bold"/>
                  </a:defRPr>
                </a:pPr>
                <a:endParaRPr sz="2400">
                  <a:cs typeface="+mn-ea"/>
                  <a:sym typeface="+mn-lt"/>
                </a:endParaRPr>
              </a:p>
            </p:txBody>
          </p:sp>
        </p:grpSp>
      </p:grpSp>
      <p:grpSp>
        <p:nvGrpSpPr>
          <p:cNvPr id="2" name="Group 1"/>
          <p:cNvGrpSpPr/>
          <p:nvPr/>
        </p:nvGrpSpPr>
        <p:grpSpPr>
          <a:xfrm>
            <a:off x="5285286" y="1901709"/>
            <a:ext cx="1648314" cy="1648314"/>
            <a:chOff x="5285286" y="1901709"/>
            <a:chExt cx="1648314" cy="1648314"/>
          </a:xfrm>
        </p:grpSpPr>
        <p:sp>
          <p:nvSpPr>
            <p:cNvPr id="19" name="Oval 18"/>
            <p:cNvSpPr/>
            <p:nvPr/>
          </p:nvSpPr>
          <p:spPr>
            <a:xfrm>
              <a:off x="5285286" y="1901709"/>
              <a:ext cx="1648314" cy="1648314"/>
            </a:xfrm>
            <a:prstGeom prst="ellipse">
              <a:avLst/>
            </a:prstGeom>
            <a:solidFill>
              <a:schemeClr val="accent5">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grpSp>
          <p:nvGrpSpPr>
            <p:cNvPr id="87" name="Group 32"/>
            <p:cNvGrpSpPr>
              <a:grpSpLocks/>
            </p:cNvGrpSpPr>
            <p:nvPr/>
          </p:nvGrpSpPr>
          <p:grpSpPr bwMode="auto">
            <a:xfrm>
              <a:off x="5743211" y="2585531"/>
              <a:ext cx="747794" cy="325511"/>
              <a:chOff x="0" y="0"/>
              <a:chExt cx="424" cy="185"/>
            </a:xfrm>
            <a:solidFill>
              <a:srgbClr val="00B0F0"/>
            </a:solidFill>
          </p:grpSpPr>
          <p:sp>
            <p:nvSpPr>
              <p:cNvPr id="88" name="Oval 30"/>
              <p:cNvSpPr>
                <a:spLocks/>
              </p:cNvSpPr>
              <p:nvPr/>
            </p:nvSpPr>
            <p:spPr bwMode="auto">
              <a:xfrm>
                <a:off x="0" y="0"/>
                <a:ext cx="189" cy="185"/>
              </a:xfrm>
              <a:prstGeom prst="ellipse">
                <a:avLst/>
              </a:prstGeom>
              <a:solidFill>
                <a:schemeClr val="bg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p>
                <a:endParaRPr lang="en-US" sz="1400">
                  <a:cs typeface="+mn-ea"/>
                  <a:sym typeface="+mn-lt"/>
                </a:endParaRPr>
              </a:p>
            </p:txBody>
          </p:sp>
          <p:sp>
            <p:nvSpPr>
              <p:cNvPr id="89" name="Oval 31"/>
              <p:cNvSpPr>
                <a:spLocks/>
              </p:cNvSpPr>
              <p:nvPr/>
            </p:nvSpPr>
            <p:spPr bwMode="auto">
              <a:xfrm>
                <a:off x="237" y="0"/>
                <a:ext cx="187" cy="185"/>
              </a:xfrm>
              <a:prstGeom prst="ellipse">
                <a:avLst/>
              </a:prstGeom>
              <a:solidFill>
                <a:schemeClr val="bg1"/>
              </a:solidFill>
              <a:ln>
                <a:noFill/>
              </a:ln>
              <a:extLst>
                <a:ext uri="{91240B29-F687-4F45-9708-019B960494DF}">
                  <a14:hiddenLine xmlns:a14="http://schemas.microsoft.com/office/drawing/2010/main" w="9525">
                    <a:solidFill>
                      <a:schemeClr val="tx1"/>
                    </a:solidFill>
                    <a:round/>
                    <a:headEnd/>
                    <a:tailEnd/>
                  </a14:hiddenLine>
                </a:ext>
              </a:extLst>
            </p:spPr>
            <p:txBody>
              <a:bodyPr lIns="0" tIns="0" rIns="0" bIns="0"/>
              <a:lstStyle/>
              <a:p>
                <a:endParaRPr lang="en-US" sz="1400">
                  <a:cs typeface="+mn-ea"/>
                  <a:sym typeface="+mn-lt"/>
                </a:endParaRPr>
              </a:p>
            </p:txBody>
          </p:sp>
        </p:grpSp>
      </p:grpSp>
      <p:grpSp>
        <p:nvGrpSpPr>
          <p:cNvPr id="79" name="组合 78">
            <a:extLst>
              <a:ext uri="{FF2B5EF4-FFF2-40B4-BE49-F238E27FC236}">
                <a16:creationId xmlns:a16="http://schemas.microsoft.com/office/drawing/2014/main" id="{1A9E98B8-1F18-4806-9F6F-EF02A3F3A9C8}"/>
              </a:ext>
            </a:extLst>
          </p:cNvPr>
          <p:cNvGrpSpPr/>
          <p:nvPr/>
        </p:nvGrpSpPr>
        <p:grpSpPr>
          <a:xfrm>
            <a:off x="2918188" y="338191"/>
            <a:ext cx="5975713" cy="584775"/>
            <a:chOff x="2918188" y="338191"/>
            <a:chExt cx="5975713" cy="584775"/>
          </a:xfrm>
        </p:grpSpPr>
        <p:sp>
          <p:nvSpPr>
            <p:cNvPr id="90" name="TextBox 18">
              <a:extLst>
                <a:ext uri="{FF2B5EF4-FFF2-40B4-BE49-F238E27FC236}">
                  <a16:creationId xmlns:a16="http://schemas.microsoft.com/office/drawing/2014/main" id="{72054380-0209-44E3-892F-5354390C83B8}"/>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91" name="椭圆 90">
              <a:extLst>
                <a:ext uri="{FF2B5EF4-FFF2-40B4-BE49-F238E27FC236}">
                  <a16:creationId xmlns:a16="http://schemas.microsoft.com/office/drawing/2014/main" id="{8E420D3C-A8E1-4EAB-8882-3B178D9F5502}"/>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C16529A3-3CAB-436A-95D0-AEBF8D3D6345}"/>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45A3F31B-8403-4947-AD97-AB278C60C7AC}"/>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椭圆 93">
              <a:extLst>
                <a:ext uri="{FF2B5EF4-FFF2-40B4-BE49-F238E27FC236}">
                  <a16:creationId xmlns:a16="http://schemas.microsoft.com/office/drawing/2014/main" id="{E6D7058B-8E68-456D-8C16-D24AA9709765}"/>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椭圆 94">
              <a:extLst>
                <a:ext uri="{FF2B5EF4-FFF2-40B4-BE49-F238E27FC236}">
                  <a16:creationId xmlns:a16="http://schemas.microsoft.com/office/drawing/2014/main" id="{1ECCBF24-17BE-4A19-9232-3C34DF09637F}"/>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椭圆 95">
              <a:extLst>
                <a:ext uri="{FF2B5EF4-FFF2-40B4-BE49-F238E27FC236}">
                  <a16:creationId xmlns:a16="http://schemas.microsoft.com/office/drawing/2014/main" id="{A8A25BCA-5E14-46AE-8E51-FA97AC361ACD}"/>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7" name="椭圆 96">
              <a:extLst>
                <a:ext uri="{FF2B5EF4-FFF2-40B4-BE49-F238E27FC236}">
                  <a16:creationId xmlns:a16="http://schemas.microsoft.com/office/drawing/2014/main" id="{C5A0B1D1-5C69-49AD-A487-0AE2CCF31B0C}"/>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8" name="椭圆 97">
              <a:extLst>
                <a:ext uri="{FF2B5EF4-FFF2-40B4-BE49-F238E27FC236}">
                  <a16:creationId xmlns:a16="http://schemas.microsoft.com/office/drawing/2014/main" id="{D9BFA505-09FB-4077-9747-AC61260AD903}"/>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9" name="椭圆 98">
              <a:extLst>
                <a:ext uri="{FF2B5EF4-FFF2-40B4-BE49-F238E27FC236}">
                  <a16:creationId xmlns:a16="http://schemas.microsoft.com/office/drawing/2014/main" id="{A16774B9-D1D2-4E26-ADCA-249AC994C8DF}"/>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721970E1-F9A8-4B0C-819A-1AA511AF730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475684608"/>
      </p:ext>
    </p:extLst>
  </p:cSld>
  <p:clrMapOvr>
    <a:masterClrMapping/>
  </p:clrMapOvr>
  <mc:AlternateContent xmlns:mc="http://schemas.openxmlformats.org/markup-compatibility/2006" xmlns:p14="http://schemas.microsoft.com/office/powerpoint/2010/main">
    <mc:Choice Requires="p14">
      <p:transition p14:dur="100" advTm="0">
        <p:cut/>
      </p:transition>
    </mc:Choice>
    <mc:Fallback xmlns="">
      <p:transition advTm="0">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anim calcmode="lin" valueType="num">
                                      <p:cBhvr>
                                        <p:cTn id="20" dur="500" fill="hold"/>
                                        <p:tgtEl>
                                          <p:spTgt spid="2"/>
                                        </p:tgtEl>
                                        <p:attrNameLst>
                                          <p:attrName>ppt_x</p:attrName>
                                        </p:attrNameLst>
                                      </p:cBhvr>
                                      <p:tavLst>
                                        <p:tav tm="0">
                                          <p:val>
                                            <p:strVal val="#ppt_x"/>
                                          </p:val>
                                        </p:tav>
                                        <p:tav tm="100000">
                                          <p:val>
                                            <p:strVal val="#ppt_x"/>
                                          </p:val>
                                        </p:tav>
                                      </p:tavLst>
                                    </p:anim>
                                    <p:anim calcmode="lin" valueType="num">
                                      <p:cBhvr>
                                        <p:cTn id="21" dur="500" fill="hold"/>
                                        <p:tgtEl>
                                          <p:spTgt spid="2"/>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7" presetClass="entr" presetSubtype="0" fill="hold"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anim calcmode="lin" valueType="num">
                                      <p:cBhvr>
                                        <p:cTn id="26" dur="500" fill="hold"/>
                                        <p:tgtEl>
                                          <p:spTgt spid="15"/>
                                        </p:tgtEl>
                                        <p:attrNameLst>
                                          <p:attrName>ppt_x</p:attrName>
                                        </p:attrNameLst>
                                      </p:cBhvr>
                                      <p:tavLst>
                                        <p:tav tm="0">
                                          <p:val>
                                            <p:strVal val="#ppt_x"/>
                                          </p:val>
                                        </p:tav>
                                        <p:tav tm="100000">
                                          <p:val>
                                            <p:strVal val="#ppt_x"/>
                                          </p:val>
                                        </p:tav>
                                      </p:tavLst>
                                    </p:anim>
                                    <p:anim calcmode="lin" valueType="num">
                                      <p:cBhvr>
                                        <p:cTn id="27" dur="500" fill="hold"/>
                                        <p:tgtEl>
                                          <p:spTgt spid="15"/>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anim calcmode="lin" valueType="num">
                                      <p:cBhvr>
                                        <p:cTn id="32" dur="500" fill="hold"/>
                                        <p:tgtEl>
                                          <p:spTgt spid="12"/>
                                        </p:tgtEl>
                                        <p:attrNameLst>
                                          <p:attrName>ppt_x</p:attrName>
                                        </p:attrNameLst>
                                      </p:cBhvr>
                                      <p:tavLst>
                                        <p:tav tm="0">
                                          <p:val>
                                            <p:strVal val="#ppt_x"/>
                                          </p:val>
                                        </p:tav>
                                        <p:tav tm="100000">
                                          <p:val>
                                            <p:strVal val="#ppt_x"/>
                                          </p:val>
                                        </p:tav>
                                      </p:tavLst>
                                    </p:anim>
                                    <p:anim calcmode="lin" valueType="num">
                                      <p:cBhvr>
                                        <p:cTn id="33" dur="500" fill="hold"/>
                                        <p:tgtEl>
                                          <p:spTgt spid="12"/>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fade">
                                      <p:cBhvr>
                                        <p:cTn id="37" dur="500"/>
                                        <p:tgtEl>
                                          <p:spTgt spid="86"/>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childTnLst>
                          </p:cTn>
                        </p:par>
                        <p:par>
                          <p:cTn id="42" fill="hold">
                            <p:stCondLst>
                              <p:cond delay="3500"/>
                            </p:stCondLst>
                            <p:childTnLst>
                              <p:par>
                                <p:cTn id="43" presetID="10" presetClass="entr" presetSubtype="0" fill="hold" nodeType="after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fade">
                                      <p:cBhvr>
                                        <p:cTn id="45" dur="500"/>
                                        <p:tgtEl>
                                          <p:spTgt spid="4"/>
                                        </p:tgtEl>
                                      </p:cBhvr>
                                    </p:animEffect>
                                  </p:childTnLst>
                                </p:cTn>
                              </p:par>
                            </p:childTnLst>
                          </p:cTn>
                        </p:par>
                        <p:par>
                          <p:cTn id="46" fill="hold">
                            <p:stCondLst>
                              <p:cond delay="4000"/>
                            </p:stCondLst>
                            <p:childTnLst>
                              <p:par>
                                <p:cTn id="47" presetID="10" presetClass="entr" presetSubtype="0"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par>
                          <p:cTn id="50" fill="hold">
                            <p:stCondLst>
                              <p:cond delay="4500"/>
                            </p:stCondLst>
                            <p:childTnLst>
                              <p:par>
                                <p:cTn id="51" presetID="10" presetClass="entr" presetSubtype="0" fill="hold" nodeType="after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500"/>
                                        <p:tgtEl>
                                          <p:spTgt spid="18"/>
                                        </p:tgtEl>
                                      </p:cBhvr>
                                    </p:animEffect>
                                  </p:childTnLst>
                                </p:cTn>
                              </p:par>
                            </p:childTnLst>
                          </p:cTn>
                        </p:par>
                        <p:par>
                          <p:cTn id="54" fill="hold">
                            <p:stCondLst>
                              <p:cond delay="5000"/>
                            </p:stCondLst>
                            <p:childTnLst>
                              <p:par>
                                <p:cTn id="55" presetID="10" presetClass="entr" presetSubtype="0" fill="hold"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7509586" y="2153502"/>
            <a:ext cx="3148947" cy="3398703"/>
            <a:chOff x="4432044" y="2153108"/>
            <a:chExt cx="3149918" cy="3399751"/>
          </a:xfrm>
        </p:grpSpPr>
        <p:grpSp>
          <p:nvGrpSpPr>
            <p:cNvPr id="9" name="组合 8"/>
            <p:cNvGrpSpPr/>
            <p:nvPr/>
          </p:nvGrpSpPr>
          <p:grpSpPr>
            <a:xfrm>
              <a:off x="4857836" y="2289427"/>
              <a:ext cx="2724126" cy="2854431"/>
              <a:chOff x="1619274" y="2527552"/>
              <a:chExt cx="4303941" cy="2854431"/>
            </a:xfrm>
          </p:grpSpPr>
          <p:sp>
            <p:nvSpPr>
              <p:cNvPr id="22" name="Line 6"/>
              <p:cNvSpPr>
                <a:spLocks noChangeShapeType="1"/>
              </p:cNvSpPr>
              <p:nvPr/>
            </p:nvSpPr>
            <p:spPr bwMode="auto">
              <a:xfrm>
                <a:off x="1619274" y="2527552"/>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24" name="Line 7"/>
              <p:cNvSpPr>
                <a:spLocks noChangeShapeType="1"/>
              </p:cNvSpPr>
              <p:nvPr/>
            </p:nvSpPr>
            <p:spPr bwMode="auto">
              <a:xfrm>
                <a:off x="1619274" y="2938088"/>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27" name="Line 8"/>
              <p:cNvSpPr>
                <a:spLocks noChangeShapeType="1"/>
              </p:cNvSpPr>
              <p:nvPr/>
            </p:nvSpPr>
            <p:spPr bwMode="auto">
              <a:xfrm>
                <a:off x="1619274" y="3338964"/>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28" name="Line 9"/>
              <p:cNvSpPr>
                <a:spLocks noChangeShapeType="1"/>
              </p:cNvSpPr>
              <p:nvPr/>
            </p:nvSpPr>
            <p:spPr bwMode="auto">
              <a:xfrm>
                <a:off x="1619274" y="3749500"/>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29" name="Line 10"/>
              <p:cNvSpPr>
                <a:spLocks noChangeShapeType="1"/>
              </p:cNvSpPr>
              <p:nvPr/>
            </p:nvSpPr>
            <p:spPr bwMode="auto">
              <a:xfrm>
                <a:off x="1619274" y="4160035"/>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30" name="Line 11"/>
              <p:cNvSpPr>
                <a:spLocks noChangeShapeType="1"/>
              </p:cNvSpPr>
              <p:nvPr/>
            </p:nvSpPr>
            <p:spPr bwMode="auto">
              <a:xfrm>
                <a:off x="1619274" y="4570571"/>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31" name="Line 12"/>
              <p:cNvSpPr>
                <a:spLocks noChangeShapeType="1"/>
              </p:cNvSpPr>
              <p:nvPr/>
            </p:nvSpPr>
            <p:spPr bwMode="auto">
              <a:xfrm>
                <a:off x="1619274" y="4971448"/>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32" name="Line 13"/>
              <p:cNvSpPr>
                <a:spLocks noChangeShapeType="1"/>
              </p:cNvSpPr>
              <p:nvPr/>
            </p:nvSpPr>
            <p:spPr bwMode="auto">
              <a:xfrm>
                <a:off x="1619274" y="5381983"/>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grpSp>
        <p:sp>
          <p:nvSpPr>
            <p:cNvPr id="10" name="TextBox 94"/>
            <p:cNvSpPr txBox="1"/>
            <p:nvPr/>
          </p:nvSpPr>
          <p:spPr>
            <a:xfrm>
              <a:off x="4617992" y="5007539"/>
              <a:ext cx="272262" cy="254147"/>
            </a:xfrm>
            <a:prstGeom prst="rect">
              <a:avLst/>
            </a:prstGeom>
            <a:noFill/>
          </p:spPr>
          <p:txBody>
            <a:bodyPr wrap="none" lIns="83973" tIns="41986" rIns="83973" bIns="41986" rtlCol="0">
              <a:spAutoFit/>
            </a:bodyPr>
            <a:lstStyle/>
            <a:p>
              <a:r>
                <a:rPr lang="en-US" altLang="zh-CN" sz="1050" dirty="0">
                  <a:cs typeface="+mn-ea"/>
                  <a:sym typeface="+mn-lt"/>
                </a:rPr>
                <a:t>0</a:t>
              </a:r>
              <a:endParaRPr lang="zh-CN" altLang="en-US" sz="1050" dirty="0">
                <a:cs typeface="+mn-ea"/>
                <a:sym typeface="+mn-lt"/>
              </a:endParaRPr>
            </a:p>
          </p:txBody>
        </p:sp>
        <p:sp>
          <p:nvSpPr>
            <p:cNvPr id="11" name="TextBox 95"/>
            <p:cNvSpPr txBox="1"/>
            <p:nvPr/>
          </p:nvSpPr>
          <p:spPr>
            <a:xfrm>
              <a:off x="4432044" y="4599765"/>
              <a:ext cx="413370" cy="254147"/>
            </a:xfrm>
            <a:prstGeom prst="rect">
              <a:avLst/>
            </a:prstGeom>
            <a:noFill/>
          </p:spPr>
          <p:txBody>
            <a:bodyPr wrap="none" lIns="83973" tIns="41986" rIns="83973" bIns="41986" rtlCol="0">
              <a:spAutoFit/>
            </a:bodyPr>
            <a:lstStyle/>
            <a:p>
              <a:r>
                <a:rPr lang="en-US" altLang="zh-CN" sz="1050">
                  <a:cs typeface="+mn-ea"/>
                  <a:sym typeface="+mn-lt"/>
                </a:rPr>
                <a:t>100</a:t>
              </a:r>
              <a:endParaRPr lang="zh-CN" altLang="en-US" sz="1050">
                <a:cs typeface="+mn-ea"/>
                <a:sym typeface="+mn-lt"/>
              </a:endParaRPr>
            </a:p>
          </p:txBody>
        </p:sp>
        <p:sp>
          <p:nvSpPr>
            <p:cNvPr id="12" name="TextBox 96"/>
            <p:cNvSpPr txBox="1"/>
            <p:nvPr/>
          </p:nvSpPr>
          <p:spPr>
            <a:xfrm>
              <a:off x="4432044" y="4191988"/>
              <a:ext cx="467889" cy="254147"/>
            </a:xfrm>
            <a:prstGeom prst="rect">
              <a:avLst/>
            </a:prstGeom>
            <a:noFill/>
          </p:spPr>
          <p:txBody>
            <a:bodyPr wrap="none" lIns="83973" tIns="41986" rIns="83973" bIns="41986" rtlCol="0">
              <a:spAutoFit/>
            </a:bodyPr>
            <a:lstStyle/>
            <a:p>
              <a:r>
                <a:rPr lang="en-US" altLang="zh-CN" sz="1050" dirty="0">
                  <a:cs typeface="+mn-ea"/>
                  <a:sym typeface="+mn-lt"/>
                </a:rPr>
                <a:t>200</a:t>
              </a:r>
              <a:endParaRPr lang="zh-CN" altLang="en-US" sz="1050" dirty="0">
                <a:cs typeface="+mn-ea"/>
                <a:sym typeface="+mn-lt"/>
              </a:endParaRPr>
            </a:p>
          </p:txBody>
        </p:sp>
        <p:sp>
          <p:nvSpPr>
            <p:cNvPr id="13" name="TextBox 97"/>
            <p:cNvSpPr txBox="1"/>
            <p:nvPr/>
          </p:nvSpPr>
          <p:spPr>
            <a:xfrm>
              <a:off x="4432044" y="3784213"/>
              <a:ext cx="461475" cy="254147"/>
            </a:xfrm>
            <a:prstGeom prst="rect">
              <a:avLst/>
            </a:prstGeom>
            <a:noFill/>
          </p:spPr>
          <p:txBody>
            <a:bodyPr wrap="none" lIns="83973" tIns="41986" rIns="83973" bIns="41986" rtlCol="0">
              <a:spAutoFit/>
            </a:bodyPr>
            <a:lstStyle/>
            <a:p>
              <a:r>
                <a:rPr lang="en-US" altLang="zh-CN" sz="1050" dirty="0">
                  <a:cs typeface="+mn-ea"/>
                  <a:sym typeface="+mn-lt"/>
                </a:rPr>
                <a:t>300</a:t>
              </a:r>
              <a:endParaRPr lang="zh-CN" altLang="en-US" sz="1050" dirty="0">
                <a:cs typeface="+mn-ea"/>
                <a:sym typeface="+mn-lt"/>
              </a:endParaRPr>
            </a:p>
          </p:txBody>
        </p:sp>
        <p:sp>
          <p:nvSpPr>
            <p:cNvPr id="14" name="TextBox 98"/>
            <p:cNvSpPr txBox="1"/>
            <p:nvPr/>
          </p:nvSpPr>
          <p:spPr>
            <a:xfrm>
              <a:off x="4432044" y="3376434"/>
              <a:ext cx="474303" cy="254147"/>
            </a:xfrm>
            <a:prstGeom prst="rect">
              <a:avLst/>
            </a:prstGeom>
            <a:noFill/>
          </p:spPr>
          <p:txBody>
            <a:bodyPr wrap="none" lIns="83973" tIns="41986" rIns="83973" bIns="41986" rtlCol="0">
              <a:spAutoFit/>
            </a:bodyPr>
            <a:lstStyle/>
            <a:p>
              <a:r>
                <a:rPr lang="en-US" altLang="zh-CN" sz="1050">
                  <a:cs typeface="+mn-ea"/>
                  <a:sym typeface="+mn-lt"/>
                </a:rPr>
                <a:t>400</a:t>
              </a:r>
              <a:endParaRPr lang="zh-CN" altLang="en-US" sz="1050">
                <a:cs typeface="+mn-ea"/>
                <a:sym typeface="+mn-lt"/>
              </a:endParaRPr>
            </a:p>
          </p:txBody>
        </p:sp>
        <p:sp>
          <p:nvSpPr>
            <p:cNvPr id="15" name="TextBox 99"/>
            <p:cNvSpPr txBox="1"/>
            <p:nvPr/>
          </p:nvSpPr>
          <p:spPr>
            <a:xfrm>
              <a:off x="4432044" y="2968660"/>
              <a:ext cx="469493" cy="254147"/>
            </a:xfrm>
            <a:prstGeom prst="rect">
              <a:avLst/>
            </a:prstGeom>
            <a:noFill/>
          </p:spPr>
          <p:txBody>
            <a:bodyPr wrap="none" lIns="83973" tIns="41986" rIns="83973" bIns="41986" rtlCol="0">
              <a:spAutoFit/>
            </a:bodyPr>
            <a:lstStyle/>
            <a:p>
              <a:r>
                <a:rPr lang="en-US" altLang="zh-CN" sz="1050" dirty="0">
                  <a:cs typeface="+mn-ea"/>
                  <a:sym typeface="+mn-lt"/>
                </a:rPr>
                <a:t>500</a:t>
              </a:r>
              <a:endParaRPr lang="zh-CN" altLang="en-US" sz="1050" dirty="0">
                <a:cs typeface="+mn-ea"/>
                <a:sym typeface="+mn-lt"/>
              </a:endParaRPr>
            </a:p>
          </p:txBody>
        </p:sp>
        <p:sp>
          <p:nvSpPr>
            <p:cNvPr id="16" name="TextBox 100"/>
            <p:cNvSpPr txBox="1"/>
            <p:nvPr/>
          </p:nvSpPr>
          <p:spPr>
            <a:xfrm>
              <a:off x="4432044" y="2560882"/>
              <a:ext cx="472700" cy="254147"/>
            </a:xfrm>
            <a:prstGeom prst="rect">
              <a:avLst/>
            </a:prstGeom>
            <a:noFill/>
          </p:spPr>
          <p:txBody>
            <a:bodyPr wrap="none" lIns="83973" tIns="41986" rIns="83973" bIns="41986" rtlCol="0">
              <a:spAutoFit/>
            </a:bodyPr>
            <a:lstStyle/>
            <a:p>
              <a:r>
                <a:rPr lang="en-US" altLang="zh-CN" sz="1050" dirty="0">
                  <a:cs typeface="+mn-ea"/>
                  <a:sym typeface="+mn-lt"/>
                </a:rPr>
                <a:t>600</a:t>
              </a:r>
              <a:endParaRPr lang="zh-CN" altLang="en-US" sz="1050" dirty="0">
                <a:cs typeface="+mn-ea"/>
                <a:sym typeface="+mn-lt"/>
              </a:endParaRPr>
            </a:p>
          </p:txBody>
        </p:sp>
        <p:sp>
          <p:nvSpPr>
            <p:cNvPr id="17" name="TextBox 101"/>
            <p:cNvSpPr txBox="1"/>
            <p:nvPr/>
          </p:nvSpPr>
          <p:spPr>
            <a:xfrm>
              <a:off x="4432044" y="2153108"/>
              <a:ext cx="464682" cy="254147"/>
            </a:xfrm>
            <a:prstGeom prst="rect">
              <a:avLst/>
            </a:prstGeom>
            <a:noFill/>
          </p:spPr>
          <p:txBody>
            <a:bodyPr wrap="none" lIns="83973" tIns="41986" rIns="83973" bIns="41986" rtlCol="0">
              <a:spAutoFit/>
            </a:bodyPr>
            <a:lstStyle/>
            <a:p>
              <a:r>
                <a:rPr lang="en-US" altLang="zh-CN" sz="1050" dirty="0">
                  <a:cs typeface="+mn-ea"/>
                  <a:sym typeface="+mn-lt"/>
                </a:rPr>
                <a:t>700</a:t>
              </a:r>
              <a:endParaRPr lang="zh-CN" altLang="en-US" sz="1050" dirty="0">
                <a:cs typeface="+mn-ea"/>
                <a:sym typeface="+mn-lt"/>
              </a:endParaRPr>
            </a:p>
          </p:txBody>
        </p:sp>
        <p:sp>
          <p:nvSpPr>
            <p:cNvPr id="18" name="TextBox 102"/>
            <p:cNvSpPr txBox="1"/>
            <p:nvPr/>
          </p:nvSpPr>
          <p:spPr>
            <a:xfrm>
              <a:off x="5004723" y="5291166"/>
              <a:ext cx="455714" cy="261691"/>
            </a:xfrm>
            <a:prstGeom prst="rect">
              <a:avLst/>
            </a:prstGeom>
            <a:noFill/>
          </p:spPr>
          <p:txBody>
            <a:bodyPr wrap="none" rtlCol="0">
              <a:spAutoFit/>
            </a:bodyPr>
            <a:lstStyle>
              <a:defPPr>
                <a:defRPr lang="zh-CN"/>
              </a:defPPr>
              <a:lvl1pPr>
                <a:defRPr sz="14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19" name="TextBox 103"/>
            <p:cNvSpPr txBox="1"/>
            <p:nvPr/>
          </p:nvSpPr>
          <p:spPr>
            <a:xfrm>
              <a:off x="5636630"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20" name="TextBox 104"/>
            <p:cNvSpPr txBox="1"/>
            <p:nvPr/>
          </p:nvSpPr>
          <p:spPr>
            <a:xfrm>
              <a:off x="6268540"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21" name="TextBox 105"/>
            <p:cNvSpPr txBox="1"/>
            <p:nvPr/>
          </p:nvSpPr>
          <p:spPr>
            <a:xfrm>
              <a:off x="6900446"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grpSp>
      <p:grpSp>
        <p:nvGrpSpPr>
          <p:cNvPr id="35" name="组合 34"/>
          <p:cNvGrpSpPr/>
          <p:nvPr/>
        </p:nvGrpSpPr>
        <p:grpSpPr>
          <a:xfrm>
            <a:off x="1042643" y="2153502"/>
            <a:ext cx="3148947" cy="3398703"/>
            <a:chOff x="1041083" y="2153108"/>
            <a:chExt cx="3149918" cy="3399751"/>
          </a:xfrm>
        </p:grpSpPr>
        <p:grpSp>
          <p:nvGrpSpPr>
            <p:cNvPr id="36" name="组合 35"/>
            <p:cNvGrpSpPr/>
            <p:nvPr/>
          </p:nvGrpSpPr>
          <p:grpSpPr>
            <a:xfrm>
              <a:off x="1466875" y="2289427"/>
              <a:ext cx="2724126" cy="2854431"/>
              <a:chOff x="1619274" y="2527552"/>
              <a:chExt cx="4303941" cy="2854431"/>
            </a:xfrm>
          </p:grpSpPr>
          <p:sp>
            <p:nvSpPr>
              <p:cNvPr id="50" name="Line 6"/>
              <p:cNvSpPr>
                <a:spLocks noChangeShapeType="1"/>
              </p:cNvSpPr>
              <p:nvPr/>
            </p:nvSpPr>
            <p:spPr bwMode="auto">
              <a:xfrm>
                <a:off x="1619274" y="2527552"/>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1" name="Line 7"/>
              <p:cNvSpPr>
                <a:spLocks noChangeShapeType="1"/>
              </p:cNvSpPr>
              <p:nvPr/>
            </p:nvSpPr>
            <p:spPr bwMode="auto">
              <a:xfrm>
                <a:off x="1619274" y="2938088"/>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2" name="Line 8"/>
              <p:cNvSpPr>
                <a:spLocks noChangeShapeType="1"/>
              </p:cNvSpPr>
              <p:nvPr/>
            </p:nvSpPr>
            <p:spPr bwMode="auto">
              <a:xfrm>
                <a:off x="1619274" y="3338964"/>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3" name="Line 9"/>
              <p:cNvSpPr>
                <a:spLocks noChangeShapeType="1"/>
              </p:cNvSpPr>
              <p:nvPr/>
            </p:nvSpPr>
            <p:spPr bwMode="auto">
              <a:xfrm>
                <a:off x="1619274" y="3749500"/>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4" name="Line 10"/>
              <p:cNvSpPr>
                <a:spLocks noChangeShapeType="1"/>
              </p:cNvSpPr>
              <p:nvPr/>
            </p:nvSpPr>
            <p:spPr bwMode="auto">
              <a:xfrm>
                <a:off x="1619274" y="4160035"/>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5" name="Line 11"/>
              <p:cNvSpPr>
                <a:spLocks noChangeShapeType="1"/>
              </p:cNvSpPr>
              <p:nvPr/>
            </p:nvSpPr>
            <p:spPr bwMode="auto">
              <a:xfrm>
                <a:off x="1619274" y="4570571"/>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6" name="Line 12"/>
              <p:cNvSpPr>
                <a:spLocks noChangeShapeType="1"/>
              </p:cNvSpPr>
              <p:nvPr/>
            </p:nvSpPr>
            <p:spPr bwMode="auto">
              <a:xfrm>
                <a:off x="1619274" y="4971448"/>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sp>
            <p:nvSpPr>
              <p:cNvPr id="57" name="Line 13"/>
              <p:cNvSpPr>
                <a:spLocks noChangeShapeType="1"/>
              </p:cNvSpPr>
              <p:nvPr/>
            </p:nvSpPr>
            <p:spPr bwMode="auto">
              <a:xfrm>
                <a:off x="1619274" y="5381983"/>
                <a:ext cx="4303941" cy="0"/>
              </a:xfrm>
              <a:prstGeom prst="line">
                <a:avLst/>
              </a:prstGeom>
              <a:noFill/>
              <a:ln w="6350" cap="flat">
                <a:solidFill>
                  <a:schemeClr val="bg1">
                    <a:lumMod val="75000"/>
                  </a:schemeClr>
                </a:solidFill>
                <a:prstDash val="solid"/>
                <a:miter lim="800000"/>
              </a:ln>
              <a:extLst>
                <a:ext uri="{909E8E84-426E-40DD-AFC4-6F175D3DCCD1}">
                  <a14:hiddenFill xmlns:a14="http://schemas.microsoft.com/office/drawing/2010/main">
                    <a:noFill/>
                  </a14:hiddenFill>
                </a:ext>
              </a:extLst>
            </p:spPr>
            <p:txBody>
              <a:bodyPr vert="horz" wrap="square" lIns="83973" tIns="41986" rIns="83973" bIns="41986" numCol="1" anchor="t" anchorCtr="0" compatLnSpc="1"/>
              <a:lstStyle/>
              <a:p>
                <a:endParaRPr lang="zh-CN" altLang="en-US" sz="1400">
                  <a:cs typeface="+mn-ea"/>
                  <a:sym typeface="+mn-lt"/>
                </a:endParaRPr>
              </a:p>
            </p:txBody>
          </p:sp>
        </p:grpSp>
        <p:sp>
          <p:nvSpPr>
            <p:cNvPr id="38" name="TextBox 94"/>
            <p:cNvSpPr txBox="1"/>
            <p:nvPr/>
          </p:nvSpPr>
          <p:spPr>
            <a:xfrm>
              <a:off x="1227031" y="5007539"/>
              <a:ext cx="272262" cy="254147"/>
            </a:xfrm>
            <a:prstGeom prst="rect">
              <a:avLst/>
            </a:prstGeom>
            <a:noFill/>
          </p:spPr>
          <p:txBody>
            <a:bodyPr wrap="none" lIns="83973" tIns="41986" rIns="83973" bIns="41986" rtlCol="0">
              <a:spAutoFit/>
            </a:bodyPr>
            <a:lstStyle/>
            <a:p>
              <a:r>
                <a:rPr lang="en-US" altLang="zh-CN" sz="1050" dirty="0">
                  <a:cs typeface="+mn-ea"/>
                  <a:sym typeface="+mn-lt"/>
                </a:rPr>
                <a:t>0</a:t>
              </a:r>
              <a:endParaRPr lang="zh-CN" altLang="en-US" sz="1050" dirty="0">
                <a:cs typeface="+mn-ea"/>
                <a:sym typeface="+mn-lt"/>
              </a:endParaRPr>
            </a:p>
          </p:txBody>
        </p:sp>
        <p:sp>
          <p:nvSpPr>
            <p:cNvPr id="39" name="TextBox 95"/>
            <p:cNvSpPr txBox="1"/>
            <p:nvPr/>
          </p:nvSpPr>
          <p:spPr>
            <a:xfrm>
              <a:off x="1041083" y="4599765"/>
              <a:ext cx="413370" cy="254147"/>
            </a:xfrm>
            <a:prstGeom prst="rect">
              <a:avLst/>
            </a:prstGeom>
            <a:noFill/>
          </p:spPr>
          <p:txBody>
            <a:bodyPr wrap="none" lIns="83973" tIns="41986" rIns="83973" bIns="41986" rtlCol="0">
              <a:spAutoFit/>
            </a:bodyPr>
            <a:lstStyle/>
            <a:p>
              <a:r>
                <a:rPr lang="en-US" altLang="zh-CN" sz="1050" dirty="0">
                  <a:cs typeface="+mn-ea"/>
                  <a:sym typeface="+mn-lt"/>
                </a:rPr>
                <a:t>100</a:t>
              </a:r>
              <a:endParaRPr lang="zh-CN" altLang="en-US" sz="1050" dirty="0">
                <a:cs typeface="+mn-ea"/>
                <a:sym typeface="+mn-lt"/>
              </a:endParaRPr>
            </a:p>
          </p:txBody>
        </p:sp>
        <p:sp>
          <p:nvSpPr>
            <p:cNvPr id="40" name="TextBox 96"/>
            <p:cNvSpPr txBox="1"/>
            <p:nvPr/>
          </p:nvSpPr>
          <p:spPr>
            <a:xfrm>
              <a:off x="1041083" y="4191988"/>
              <a:ext cx="467889" cy="254147"/>
            </a:xfrm>
            <a:prstGeom prst="rect">
              <a:avLst/>
            </a:prstGeom>
            <a:noFill/>
          </p:spPr>
          <p:txBody>
            <a:bodyPr wrap="none" lIns="83973" tIns="41986" rIns="83973" bIns="41986" rtlCol="0">
              <a:spAutoFit/>
            </a:bodyPr>
            <a:lstStyle/>
            <a:p>
              <a:r>
                <a:rPr lang="en-US" altLang="zh-CN" sz="1050" dirty="0">
                  <a:cs typeface="+mn-ea"/>
                  <a:sym typeface="+mn-lt"/>
                </a:rPr>
                <a:t>200</a:t>
              </a:r>
              <a:endParaRPr lang="zh-CN" altLang="en-US" sz="1050" dirty="0">
                <a:cs typeface="+mn-ea"/>
                <a:sym typeface="+mn-lt"/>
              </a:endParaRPr>
            </a:p>
          </p:txBody>
        </p:sp>
        <p:sp>
          <p:nvSpPr>
            <p:cNvPr id="41" name="TextBox 97"/>
            <p:cNvSpPr txBox="1"/>
            <p:nvPr/>
          </p:nvSpPr>
          <p:spPr>
            <a:xfrm>
              <a:off x="1041083" y="3784213"/>
              <a:ext cx="461475" cy="254147"/>
            </a:xfrm>
            <a:prstGeom prst="rect">
              <a:avLst/>
            </a:prstGeom>
            <a:noFill/>
          </p:spPr>
          <p:txBody>
            <a:bodyPr wrap="none" lIns="83973" tIns="41986" rIns="83973" bIns="41986" rtlCol="0">
              <a:spAutoFit/>
            </a:bodyPr>
            <a:lstStyle/>
            <a:p>
              <a:r>
                <a:rPr lang="en-US" altLang="zh-CN" sz="1050" dirty="0">
                  <a:cs typeface="+mn-ea"/>
                  <a:sym typeface="+mn-lt"/>
                </a:rPr>
                <a:t>300</a:t>
              </a:r>
              <a:endParaRPr lang="zh-CN" altLang="en-US" sz="1050" dirty="0">
                <a:cs typeface="+mn-ea"/>
                <a:sym typeface="+mn-lt"/>
              </a:endParaRPr>
            </a:p>
          </p:txBody>
        </p:sp>
        <p:sp>
          <p:nvSpPr>
            <p:cNvPr id="42" name="TextBox 98"/>
            <p:cNvSpPr txBox="1"/>
            <p:nvPr/>
          </p:nvSpPr>
          <p:spPr>
            <a:xfrm>
              <a:off x="1041083" y="3376434"/>
              <a:ext cx="474303" cy="254147"/>
            </a:xfrm>
            <a:prstGeom prst="rect">
              <a:avLst/>
            </a:prstGeom>
            <a:noFill/>
          </p:spPr>
          <p:txBody>
            <a:bodyPr wrap="none" lIns="83973" tIns="41986" rIns="83973" bIns="41986" rtlCol="0">
              <a:spAutoFit/>
            </a:bodyPr>
            <a:lstStyle/>
            <a:p>
              <a:r>
                <a:rPr lang="en-US" altLang="zh-CN" sz="1050" dirty="0">
                  <a:cs typeface="+mn-ea"/>
                  <a:sym typeface="+mn-lt"/>
                </a:rPr>
                <a:t>400</a:t>
              </a:r>
              <a:endParaRPr lang="zh-CN" altLang="en-US" sz="1050" dirty="0">
                <a:cs typeface="+mn-ea"/>
                <a:sym typeface="+mn-lt"/>
              </a:endParaRPr>
            </a:p>
          </p:txBody>
        </p:sp>
        <p:sp>
          <p:nvSpPr>
            <p:cNvPr id="43" name="TextBox 99"/>
            <p:cNvSpPr txBox="1"/>
            <p:nvPr/>
          </p:nvSpPr>
          <p:spPr>
            <a:xfrm>
              <a:off x="1041083" y="2968660"/>
              <a:ext cx="469493" cy="254147"/>
            </a:xfrm>
            <a:prstGeom prst="rect">
              <a:avLst/>
            </a:prstGeom>
            <a:noFill/>
          </p:spPr>
          <p:txBody>
            <a:bodyPr wrap="none" lIns="83973" tIns="41986" rIns="83973" bIns="41986" rtlCol="0">
              <a:spAutoFit/>
            </a:bodyPr>
            <a:lstStyle/>
            <a:p>
              <a:r>
                <a:rPr lang="en-US" altLang="zh-CN" sz="1050" dirty="0">
                  <a:cs typeface="+mn-ea"/>
                  <a:sym typeface="+mn-lt"/>
                </a:rPr>
                <a:t>500</a:t>
              </a:r>
              <a:endParaRPr lang="zh-CN" altLang="en-US" sz="1050" dirty="0">
                <a:cs typeface="+mn-ea"/>
                <a:sym typeface="+mn-lt"/>
              </a:endParaRPr>
            </a:p>
          </p:txBody>
        </p:sp>
        <p:sp>
          <p:nvSpPr>
            <p:cNvPr id="44" name="TextBox 100"/>
            <p:cNvSpPr txBox="1"/>
            <p:nvPr/>
          </p:nvSpPr>
          <p:spPr>
            <a:xfrm>
              <a:off x="1041083" y="2560882"/>
              <a:ext cx="472700" cy="254147"/>
            </a:xfrm>
            <a:prstGeom prst="rect">
              <a:avLst/>
            </a:prstGeom>
            <a:noFill/>
          </p:spPr>
          <p:txBody>
            <a:bodyPr wrap="none" lIns="83973" tIns="41986" rIns="83973" bIns="41986" rtlCol="0">
              <a:spAutoFit/>
            </a:bodyPr>
            <a:lstStyle/>
            <a:p>
              <a:r>
                <a:rPr lang="en-US" altLang="zh-CN" sz="1050" dirty="0">
                  <a:cs typeface="+mn-ea"/>
                  <a:sym typeface="+mn-lt"/>
                </a:rPr>
                <a:t>600</a:t>
              </a:r>
              <a:endParaRPr lang="zh-CN" altLang="en-US" sz="1050" dirty="0">
                <a:cs typeface="+mn-ea"/>
                <a:sym typeface="+mn-lt"/>
              </a:endParaRPr>
            </a:p>
          </p:txBody>
        </p:sp>
        <p:sp>
          <p:nvSpPr>
            <p:cNvPr id="45" name="TextBox 101"/>
            <p:cNvSpPr txBox="1"/>
            <p:nvPr/>
          </p:nvSpPr>
          <p:spPr>
            <a:xfrm>
              <a:off x="1041083" y="2153108"/>
              <a:ext cx="464682" cy="254147"/>
            </a:xfrm>
            <a:prstGeom prst="rect">
              <a:avLst/>
            </a:prstGeom>
            <a:noFill/>
          </p:spPr>
          <p:txBody>
            <a:bodyPr wrap="none" lIns="83973" tIns="41986" rIns="83973" bIns="41986" rtlCol="0">
              <a:spAutoFit/>
            </a:bodyPr>
            <a:lstStyle/>
            <a:p>
              <a:r>
                <a:rPr lang="en-US" altLang="zh-CN" sz="1050" dirty="0">
                  <a:cs typeface="+mn-ea"/>
                  <a:sym typeface="+mn-lt"/>
                </a:rPr>
                <a:t>700</a:t>
              </a:r>
              <a:endParaRPr lang="zh-CN" altLang="en-US" sz="1050" dirty="0">
                <a:cs typeface="+mn-ea"/>
                <a:sym typeface="+mn-lt"/>
              </a:endParaRPr>
            </a:p>
          </p:txBody>
        </p:sp>
        <p:sp>
          <p:nvSpPr>
            <p:cNvPr id="46" name="TextBox 102"/>
            <p:cNvSpPr txBox="1"/>
            <p:nvPr/>
          </p:nvSpPr>
          <p:spPr>
            <a:xfrm>
              <a:off x="1613762" y="5291166"/>
              <a:ext cx="455714" cy="261691"/>
            </a:xfrm>
            <a:prstGeom prst="rect">
              <a:avLst/>
            </a:prstGeom>
            <a:noFill/>
          </p:spPr>
          <p:txBody>
            <a:bodyPr wrap="none" rtlCol="0">
              <a:spAutoFit/>
            </a:bodyPr>
            <a:lstStyle>
              <a:defPPr>
                <a:defRPr lang="zh-CN"/>
              </a:defPPr>
              <a:lvl1pPr>
                <a:defRPr sz="14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47" name="TextBox 103"/>
            <p:cNvSpPr txBox="1"/>
            <p:nvPr/>
          </p:nvSpPr>
          <p:spPr>
            <a:xfrm>
              <a:off x="2245669"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48" name="TextBox 104"/>
            <p:cNvSpPr txBox="1"/>
            <p:nvPr/>
          </p:nvSpPr>
          <p:spPr>
            <a:xfrm>
              <a:off x="2877579"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sp>
          <p:nvSpPr>
            <p:cNvPr id="49" name="TextBox 105"/>
            <p:cNvSpPr txBox="1"/>
            <p:nvPr/>
          </p:nvSpPr>
          <p:spPr>
            <a:xfrm>
              <a:off x="3509485" y="5291168"/>
              <a:ext cx="455714" cy="261691"/>
            </a:xfrm>
            <a:prstGeom prst="rect">
              <a:avLst/>
            </a:prstGeom>
            <a:noFill/>
          </p:spPr>
          <p:txBody>
            <a:bodyPr wrap="none" rtlCol="0">
              <a:spAutoFit/>
            </a:bodyPr>
            <a:lstStyle>
              <a:defPPr>
                <a:defRPr lang="zh-CN"/>
              </a:defPPr>
              <a:lvl1pPr>
                <a:defRPr sz="1300" spc="0">
                  <a:gradFill flip="none" rotWithShape="1">
                    <a:gsLst>
                      <a:gs pos="100000">
                        <a:srgbClr val="D49D57"/>
                      </a:gs>
                      <a:gs pos="30000">
                        <a:srgbClr val="F9EDD8"/>
                      </a:gs>
                      <a:gs pos="0">
                        <a:srgbClr val="F4DEBD"/>
                      </a:gs>
                    </a:gsLst>
                    <a:lin ang="5400000" scaled="1"/>
                    <a:tileRect/>
                  </a:gradFill>
                  <a:latin typeface="微软雅黑" panose="020B0503020204020204" pitchFamily="34" charset="-122"/>
                  <a:ea typeface="微软雅黑" panose="020B0503020204020204" pitchFamily="34" charset="-122"/>
                </a:defRPr>
              </a:lvl1pPr>
            </a:lstStyle>
            <a:p>
              <a:r>
                <a:rPr lang="zh-CN" altLang="en-US" sz="1100" dirty="0">
                  <a:solidFill>
                    <a:schemeClr val="tx1"/>
                  </a:solidFill>
                  <a:latin typeface="+mn-lt"/>
                  <a:ea typeface="+mn-ea"/>
                  <a:cs typeface="+mn-ea"/>
                  <a:sym typeface="+mn-lt"/>
                </a:rPr>
                <a:t>标题</a:t>
              </a:r>
            </a:p>
          </p:txBody>
        </p:sp>
      </p:grpSp>
      <p:sp>
        <p:nvSpPr>
          <p:cNvPr id="58" name="Rectangle 15"/>
          <p:cNvSpPr>
            <a:spLocks noChangeArrowheads="1"/>
          </p:cNvSpPr>
          <p:nvPr/>
        </p:nvSpPr>
        <p:spPr bwMode="auto">
          <a:xfrm>
            <a:off x="3701154" y="2626607"/>
            <a:ext cx="136189" cy="251672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59" name="Rectangle 17"/>
          <p:cNvSpPr>
            <a:spLocks noChangeArrowheads="1"/>
          </p:cNvSpPr>
          <p:nvPr/>
        </p:nvSpPr>
        <p:spPr bwMode="auto">
          <a:xfrm>
            <a:off x="3068661" y="3343121"/>
            <a:ext cx="137753" cy="180021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0" name="Rectangle 20"/>
          <p:cNvSpPr>
            <a:spLocks noChangeArrowheads="1"/>
          </p:cNvSpPr>
          <p:nvPr/>
        </p:nvSpPr>
        <p:spPr bwMode="auto">
          <a:xfrm>
            <a:off x="2439295" y="3222166"/>
            <a:ext cx="133058" cy="192116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1" name="Rectangle 22"/>
          <p:cNvSpPr>
            <a:spLocks noChangeArrowheads="1"/>
          </p:cNvSpPr>
          <p:nvPr/>
        </p:nvSpPr>
        <p:spPr bwMode="auto">
          <a:xfrm>
            <a:off x="1805235" y="4037466"/>
            <a:ext cx="137753" cy="1105865"/>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2" name="TextBox 108"/>
          <p:cNvSpPr txBox="1"/>
          <p:nvPr/>
        </p:nvSpPr>
        <p:spPr>
          <a:xfrm>
            <a:off x="1630605" y="3608379"/>
            <a:ext cx="488584" cy="269458"/>
          </a:xfrm>
          <a:prstGeom prst="rect">
            <a:avLst/>
          </a:prstGeom>
          <a:noFill/>
          <a:ln w="9525">
            <a:noFill/>
          </a:ln>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290</a:t>
            </a:r>
            <a:endParaRPr lang="zh-CN" altLang="en-US" sz="1200" dirty="0">
              <a:solidFill>
                <a:schemeClr val="tx1"/>
              </a:solidFill>
              <a:cs typeface="+mn-ea"/>
              <a:sym typeface="+mn-lt"/>
            </a:endParaRPr>
          </a:p>
        </p:txBody>
      </p:sp>
      <p:sp>
        <p:nvSpPr>
          <p:cNvPr id="63" name="TextBox 108"/>
          <p:cNvSpPr txBox="1"/>
          <p:nvPr/>
        </p:nvSpPr>
        <p:spPr>
          <a:xfrm>
            <a:off x="2257526" y="2781714"/>
            <a:ext cx="496599"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490</a:t>
            </a:r>
            <a:endParaRPr lang="zh-CN" altLang="en-US" sz="1200" dirty="0">
              <a:solidFill>
                <a:schemeClr val="tx1"/>
              </a:solidFill>
              <a:cs typeface="+mn-ea"/>
              <a:sym typeface="+mn-lt"/>
            </a:endParaRPr>
          </a:p>
        </p:txBody>
      </p:sp>
      <p:sp>
        <p:nvSpPr>
          <p:cNvPr id="64" name="TextBox 108"/>
          <p:cNvSpPr txBox="1"/>
          <p:nvPr/>
        </p:nvSpPr>
        <p:spPr>
          <a:xfrm>
            <a:off x="2884724" y="2781714"/>
            <a:ext cx="494996"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450</a:t>
            </a:r>
            <a:endParaRPr lang="zh-CN" altLang="en-US" sz="1200" dirty="0">
              <a:solidFill>
                <a:schemeClr val="tx1"/>
              </a:solidFill>
              <a:cs typeface="+mn-ea"/>
              <a:sym typeface="+mn-lt"/>
            </a:endParaRPr>
          </a:p>
        </p:txBody>
      </p:sp>
      <p:sp>
        <p:nvSpPr>
          <p:cNvPr id="65" name="TextBox 108"/>
          <p:cNvSpPr txBox="1"/>
          <p:nvPr/>
        </p:nvSpPr>
        <p:spPr>
          <a:xfrm>
            <a:off x="3553812" y="2296583"/>
            <a:ext cx="430876"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610</a:t>
            </a:r>
            <a:endParaRPr lang="zh-CN" altLang="en-US" sz="1200" dirty="0">
              <a:solidFill>
                <a:schemeClr val="tx1"/>
              </a:solidFill>
              <a:cs typeface="+mn-ea"/>
              <a:sym typeface="+mn-lt"/>
            </a:endParaRPr>
          </a:p>
        </p:txBody>
      </p:sp>
      <p:sp>
        <p:nvSpPr>
          <p:cNvPr id="66" name="Rectangle 15"/>
          <p:cNvSpPr>
            <a:spLocks noChangeArrowheads="1"/>
          </p:cNvSpPr>
          <p:nvPr/>
        </p:nvSpPr>
        <p:spPr bwMode="auto">
          <a:xfrm>
            <a:off x="10168097" y="3912104"/>
            <a:ext cx="136189" cy="1231229"/>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7" name="Rectangle 17"/>
          <p:cNvSpPr>
            <a:spLocks noChangeArrowheads="1"/>
          </p:cNvSpPr>
          <p:nvPr/>
        </p:nvSpPr>
        <p:spPr bwMode="auto">
          <a:xfrm>
            <a:off x="9535604" y="3343121"/>
            <a:ext cx="137753" cy="180021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8" name="Rectangle 20"/>
          <p:cNvSpPr>
            <a:spLocks noChangeArrowheads="1"/>
          </p:cNvSpPr>
          <p:nvPr/>
        </p:nvSpPr>
        <p:spPr bwMode="auto">
          <a:xfrm>
            <a:off x="8906239" y="3702762"/>
            <a:ext cx="134624" cy="144057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69" name="Rectangle 22"/>
          <p:cNvSpPr>
            <a:spLocks noChangeArrowheads="1"/>
          </p:cNvSpPr>
          <p:nvPr/>
        </p:nvSpPr>
        <p:spPr bwMode="auto">
          <a:xfrm>
            <a:off x="8272175" y="3110599"/>
            <a:ext cx="137755" cy="203273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tx1"/>
              </a:solidFill>
              <a:cs typeface="+mn-ea"/>
              <a:sym typeface="+mn-lt"/>
            </a:endParaRPr>
          </a:p>
        </p:txBody>
      </p:sp>
      <p:sp>
        <p:nvSpPr>
          <p:cNvPr id="70" name="TextBox 108"/>
          <p:cNvSpPr txBox="1"/>
          <p:nvPr/>
        </p:nvSpPr>
        <p:spPr>
          <a:xfrm>
            <a:off x="8092739" y="2754343"/>
            <a:ext cx="498202"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500</a:t>
            </a:r>
            <a:endParaRPr lang="zh-CN" altLang="en-US" sz="1200" dirty="0">
              <a:solidFill>
                <a:schemeClr val="tx1"/>
              </a:solidFill>
              <a:cs typeface="+mn-ea"/>
              <a:sym typeface="+mn-lt"/>
            </a:endParaRPr>
          </a:p>
        </p:txBody>
      </p:sp>
      <p:sp>
        <p:nvSpPr>
          <p:cNvPr id="71" name="TextBox 108"/>
          <p:cNvSpPr txBox="1"/>
          <p:nvPr/>
        </p:nvSpPr>
        <p:spPr>
          <a:xfrm>
            <a:off x="8732484" y="3213538"/>
            <a:ext cx="480569"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350</a:t>
            </a:r>
            <a:endParaRPr lang="zh-CN" altLang="en-US" sz="1200" dirty="0">
              <a:solidFill>
                <a:schemeClr val="tx1"/>
              </a:solidFill>
              <a:cs typeface="+mn-ea"/>
              <a:sym typeface="+mn-lt"/>
            </a:endParaRPr>
          </a:p>
        </p:txBody>
      </p:sp>
      <p:sp>
        <p:nvSpPr>
          <p:cNvPr id="72" name="TextBox 108"/>
          <p:cNvSpPr txBox="1"/>
          <p:nvPr/>
        </p:nvSpPr>
        <p:spPr>
          <a:xfrm>
            <a:off x="9351666" y="2783882"/>
            <a:ext cx="494996"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450</a:t>
            </a:r>
            <a:endParaRPr lang="zh-CN" altLang="en-US" sz="1200" dirty="0">
              <a:solidFill>
                <a:schemeClr val="tx1"/>
              </a:solidFill>
              <a:cs typeface="+mn-ea"/>
              <a:sym typeface="+mn-lt"/>
            </a:endParaRPr>
          </a:p>
        </p:txBody>
      </p:sp>
      <p:sp>
        <p:nvSpPr>
          <p:cNvPr id="73" name="TextBox 108"/>
          <p:cNvSpPr txBox="1"/>
          <p:nvPr/>
        </p:nvSpPr>
        <p:spPr>
          <a:xfrm>
            <a:off x="9991902" y="3546677"/>
            <a:ext cx="488583" cy="269458"/>
          </a:xfrm>
          <a:prstGeom prst="rect">
            <a:avLst/>
          </a:prstGeom>
          <a:noFill/>
        </p:spPr>
        <p:txBody>
          <a:bodyPr wrap="none" lIns="83973" tIns="41986" rIns="83973" bIns="41986" rtlCol="0">
            <a:spAutoFit/>
          </a:bodyPr>
          <a:lstStyle>
            <a:defPPr>
              <a:defRPr lang="zh-CN"/>
            </a:defPPr>
            <a:lvl1pPr>
              <a:defRPr sz="1300">
                <a:solidFill>
                  <a:srgbClr val="F4DEBD"/>
                </a:solidFill>
              </a:defRPr>
            </a:lvl1pPr>
          </a:lstStyle>
          <a:p>
            <a:pPr algn="ctr"/>
            <a:r>
              <a:rPr lang="en-US" altLang="zh-CN" sz="1200" dirty="0">
                <a:solidFill>
                  <a:schemeClr val="tx1"/>
                </a:solidFill>
                <a:cs typeface="+mn-ea"/>
                <a:sym typeface="+mn-lt"/>
              </a:rPr>
              <a:t>300</a:t>
            </a:r>
            <a:endParaRPr lang="zh-CN" altLang="en-US" sz="1200" dirty="0">
              <a:solidFill>
                <a:schemeClr val="tx1"/>
              </a:solidFill>
              <a:cs typeface="+mn-ea"/>
              <a:sym typeface="+mn-lt"/>
            </a:endParaRPr>
          </a:p>
        </p:txBody>
      </p:sp>
      <p:grpSp>
        <p:nvGrpSpPr>
          <p:cNvPr id="74" name="组合 73">
            <a:extLst>
              <a:ext uri="{FF2B5EF4-FFF2-40B4-BE49-F238E27FC236}">
                <a16:creationId xmlns:a16="http://schemas.microsoft.com/office/drawing/2014/main" id="{D3AEC234-3AF4-47C7-83A1-F7E694A8B607}"/>
              </a:ext>
            </a:extLst>
          </p:cNvPr>
          <p:cNvGrpSpPr/>
          <p:nvPr/>
        </p:nvGrpSpPr>
        <p:grpSpPr>
          <a:xfrm>
            <a:off x="4917567" y="2304875"/>
            <a:ext cx="1934629" cy="961136"/>
            <a:chOff x="468937" y="2419540"/>
            <a:chExt cx="1934629" cy="961136"/>
          </a:xfrm>
        </p:grpSpPr>
        <p:sp>
          <p:nvSpPr>
            <p:cNvPr id="75" name="TextBox 18">
              <a:extLst>
                <a:ext uri="{FF2B5EF4-FFF2-40B4-BE49-F238E27FC236}">
                  <a16:creationId xmlns:a16="http://schemas.microsoft.com/office/drawing/2014/main" id="{BA2F67B8-53E9-424B-9276-666ED1B70C3F}"/>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76" name="矩形 75">
              <a:extLst>
                <a:ext uri="{FF2B5EF4-FFF2-40B4-BE49-F238E27FC236}">
                  <a16:creationId xmlns:a16="http://schemas.microsoft.com/office/drawing/2014/main" id="{66BDC6DA-54E3-4198-A813-B484729B23A2}"/>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77" name="组合 76">
            <a:extLst>
              <a:ext uri="{FF2B5EF4-FFF2-40B4-BE49-F238E27FC236}">
                <a16:creationId xmlns:a16="http://schemas.microsoft.com/office/drawing/2014/main" id="{06ECC819-B95E-4750-B731-FD823E204285}"/>
              </a:ext>
            </a:extLst>
          </p:cNvPr>
          <p:cNvGrpSpPr/>
          <p:nvPr/>
        </p:nvGrpSpPr>
        <p:grpSpPr>
          <a:xfrm>
            <a:off x="4917567" y="3988532"/>
            <a:ext cx="1934629" cy="961136"/>
            <a:chOff x="468937" y="2419540"/>
            <a:chExt cx="1934629" cy="961136"/>
          </a:xfrm>
        </p:grpSpPr>
        <p:sp>
          <p:nvSpPr>
            <p:cNvPr id="82" name="TextBox 18">
              <a:extLst>
                <a:ext uri="{FF2B5EF4-FFF2-40B4-BE49-F238E27FC236}">
                  <a16:creationId xmlns:a16="http://schemas.microsoft.com/office/drawing/2014/main" id="{D8A7126B-7B4E-4B02-B3FA-D5C869EAF5AF}"/>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83" name="矩形 82">
              <a:extLst>
                <a:ext uri="{FF2B5EF4-FFF2-40B4-BE49-F238E27FC236}">
                  <a16:creationId xmlns:a16="http://schemas.microsoft.com/office/drawing/2014/main" id="{53B0015D-9306-4F15-9B8D-EB11B5ADDBC3}"/>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81" name="组合 80">
            <a:extLst>
              <a:ext uri="{FF2B5EF4-FFF2-40B4-BE49-F238E27FC236}">
                <a16:creationId xmlns:a16="http://schemas.microsoft.com/office/drawing/2014/main" id="{2F7D3523-25AB-497B-8D76-E3272A67AABC}"/>
              </a:ext>
            </a:extLst>
          </p:cNvPr>
          <p:cNvGrpSpPr/>
          <p:nvPr/>
        </p:nvGrpSpPr>
        <p:grpSpPr>
          <a:xfrm>
            <a:off x="2918188" y="338191"/>
            <a:ext cx="5975713" cy="584775"/>
            <a:chOff x="2918188" y="338191"/>
            <a:chExt cx="5975713" cy="584775"/>
          </a:xfrm>
        </p:grpSpPr>
        <p:sp>
          <p:nvSpPr>
            <p:cNvPr id="97" name="TextBox 18">
              <a:extLst>
                <a:ext uri="{FF2B5EF4-FFF2-40B4-BE49-F238E27FC236}">
                  <a16:creationId xmlns:a16="http://schemas.microsoft.com/office/drawing/2014/main" id="{BFB9C42B-40C0-4F8B-A52F-F4DD589D6EB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98" name="椭圆 97">
              <a:extLst>
                <a:ext uri="{FF2B5EF4-FFF2-40B4-BE49-F238E27FC236}">
                  <a16:creationId xmlns:a16="http://schemas.microsoft.com/office/drawing/2014/main" id="{A921EC31-0AF3-4D11-B7F9-9F7161CEEAA8}"/>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9" name="椭圆 98">
              <a:extLst>
                <a:ext uri="{FF2B5EF4-FFF2-40B4-BE49-F238E27FC236}">
                  <a16:creationId xmlns:a16="http://schemas.microsoft.com/office/drawing/2014/main" id="{A234DCB1-1A4C-4D9D-8EA7-5D23618BDB90}"/>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0" name="椭圆 99">
              <a:extLst>
                <a:ext uri="{FF2B5EF4-FFF2-40B4-BE49-F238E27FC236}">
                  <a16:creationId xmlns:a16="http://schemas.microsoft.com/office/drawing/2014/main" id="{6029E1F1-5F6F-4495-AF01-9B66B62E8318}"/>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椭圆 100">
              <a:extLst>
                <a:ext uri="{FF2B5EF4-FFF2-40B4-BE49-F238E27FC236}">
                  <a16:creationId xmlns:a16="http://schemas.microsoft.com/office/drawing/2014/main" id="{5E7FE79D-909B-40F1-B074-14B4EDF280D3}"/>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2" name="椭圆 101">
              <a:extLst>
                <a:ext uri="{FF2B5EF4-FFF2-40B4-BE49-F238E27FC236}">
                  <a16:creationId xmlns:a16="http://schemas.microsoft.com/office/drawing/2014/main" id="{0FD3ECCD-1F4C-4A1A-A1C3-1CFE75A06435}"/>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a:extLst>
                <a:ext uri="{FF2B5EF4-FFF2-40B4-BE49-F238E27FC236}">
                  <a16:creationId xmlns:a16="http://schemas.microsoft.com/office/drawing/2014/main" id="{3E735BA4-DD56-4234-9905-FE2C98920F0D}"/>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4" name="椭圆 103">
              <a:extLst>
                <a:ext uri="{FF2B5EF4-FFF2-40B4-BE49-F238E27FC236}">
                  <a16:creationId xmlns:a16="http://schemas.microsoft.com/office/drawing/2014/main" id="{C56F2E0C-EBD2-476D-A35D-866F72A32341}"/>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5" name="椭圆 104">
              <a:extLst>
                <a:ext uri="{FF2B5EF4-FFF2-40B4-BE49-F238E27FC236}">
                  <a16:creationId xmlns:a16="http://schemas.microsoft.com/office/drawing/2014/main" id="{2470901A-FE7E-49E4-8DC3-9E0E049FCB89}"/>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6" name="椭圆 105">
              <a:extLst>
                <a:ext uri="{FF2B5EF4-FFF2-40B4-BE49-F238E27FC236}">
                  <a16:creationId xmlns:a16="http://schemas.microsoft.com/office/drawing/2014/main" id="{83177D16-3A73-4014-BDBC-83BBD0AFEFA5}"/>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7" name="椭圆 106">
              <a:extLst>
                <a:ext uri="{FF2B5EF4-FFF2-40B4-BE49-F238E27FC236}">
                  <a16:creationId xmlns:a16="http://schemas.microsoft.com/office/drawing/2014/main" id="{B437C88B-ECF8-4CE9-9952-4B1C89347489}"/>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135154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wipe(down)">
                                      <p:cBhvr>
                                        <p:cTn id="11" dur="500"/>
                                        <p:tgtEl>
                                          <p:spTgt spid="61"/>
                                        </p:tgtEl>
                                      </p:cBhvr>
                                    </p:animEffect>
                                  </p:childTnLst>
                                </p:cTn>
                              </p:par>
                              <p:par>
                                <p:cTn id="12" presetID="42" presetClass="entr" presetSubtype="0" fill="hold" grpId="0" nodeType="withEffect">
                                  <p:stCondLst>
                                    <p:cond delay="0"/>
                                  </p:stCondLst>
                                  <p:iterate type="lt">
                                    <p:tmPct val="30000"/>
                                  </p:iterate>
                                  <p:childTnLst>
                                    <p:set>
                                      <p:cBhvr>
                                        <p:cTn id="13" dur="1" fill="hold">
                                          <p:stCondLst>
                                            <p:cond delay="0"/>
                                          </p:stCondLst>
                                        </p:cTn>
                                        <p:tgtEl>
                                          <p:spTgt spid="62"/>
                                        </p:tgtEl>
                                        <p:attrNameLst>
                                          <p:attrName>style.visibility</p:attrName>
                                        </p:attrNameLst>
                                      </p:cBhvr>
                                      <p:to>
                                        <p:strVal val="visible"/>
                                      </p:to>
                                    </p:set>
                                    <p:animEffect transition="in" filter="fade">
                                      <p:cBhvr>
                                        <p:cTn id="14" dur="500"/>
                                        <p:tgtEl>
                                          <p:spTgt spid="62"/>
                                        </p:tgtEl>
                                      </p:cBhvr>
                                    </p:animEffect>
                                    <p:anim calcmode="lin" valueType="num">
                                      <p:cBhvr>
                                        <p:cTn id="15" dur="500" fill="hold"/>
                                        <p:tgtEl>
                                          <p:spTgt spid="62"/>
                                        </p:tgtEl>
                                        <p:attrNameLst>
                                          <p:attrName>ppt_x</p:attrName>
                                        </p:attrNameLst>
                                      </p:cBhvr>
                                      <p:tavLst>
                                        <p:tav tm="0">
                                          <p:val>
                                            <p:strVal val="#ppt_x"/>
                                          </p:val>
                                        </p:tav>
                                        <p:tav tm="100000">
                                          <p:val>
                                            <p:strVal val="#ppt_x"/>
                                          </p:val>
                                        </p:tav>
                                      </p:tavLst>
                                    </p:anim>
                                    <p:anim calcmode="lin" valueType="num">
                                      <p:cBhvr>
                                        <p:cTn id="16" dur="500" fill="hold"/>
                                        <p:tgtEl>
                                          <p:spTgt spid="62"/>
                                        </p:tgtEl>
                                        <p:attrNameLst>
                                          <p:attrName>ppt_y</p:attrName>
                                        </p:attrNameLst>
                                      </p:cBhvr>
                                      <p:tavLst>
                                        <p:tav tm="0">
                                          <p:val>
                                            <p:strVal val="#ppt_y+.1"/>
                                          </p:val>
                                        </p:tav>
                                        <p:tav tm="100000">
                                          <p:val>
                                            <p:strVal val="#ppt_y"/>
                                          </p:val>
                                        </p:tav>
                                      </p:tavLst>
                                    </p:anim>
                                  </p:childTnLst>
                                </p:cTn>
                              </p:par>
                            </p:childTnLst>
                          </p:cTn>
                        </p:par>
                        <p:par>
                          <p:cTn id="17" fill="hold">
                            <p:stCondLst>
                              <p:cond delay="1800"/>
                            </p:stCondLst>
                            <p:childTnLst>
                              <p:par>
                                <p:cTn id="18" presetID="22" presetClass="entr" presetSubtype="4" fill="hold" grpId="0"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down)">
                                      <p:cBhvr>
                                        <p:cTn id="20" dur="500"/>
                                        <p:tgtEl>
                                          <p:spTgt spid="60"/>
                                        </p:tgtEl>
                                      </p:cBhvr>
                                    </p:animEffect>
                                  </p:childTnLst>
                                </p:cTn>
                              </p:par>
                              <p:par>
                                <p:cTn id="21" presetID="42" presetClass="entr" presetSubtype="0" fill="hold" grpId="0" nodeType="withEffect">
                                  <p:stCondLst>
                                    <p:cond delay="0"/>
                                  </p:stCondLst>
                                  <p:iterate type="lt">
                                    <p:tmPct val="30000"/>
                                  </p:iterate>
                                  <p:childTnLst>
                                    <p:set>
                                      <p:cBhvr>
                                        <p:cTn id="22" dur="1" fill="hold">
                                          <p:stCondLst>
                                            <p:cond delay="0"/>
                                          </p:stCondLst>
                                        </p:cTn>
                                        <p:tgtEl>
                                          <p:spTgt spid="63"/>
                                        </p:tgtEl>
                                        <p:attrNameLst>
                                          <p:attrName>style.visibility</p:attrName>
                                        </p:attrNameLst>
                                      </p:cBhvr>
                                      <p:to>
                                        <p:strVal val="visible"/>
                                      </p:to>
                                    </p:set>
                                    <p:animEffect transition="in" filter="fade">
                                      <p:cBhvr>
                                        <p:cTn id="23" dur="500"/>
                                        <p:tgtEl>
                                          <p:spTgt spid="63"/>
                                        </p:tgtEl>
                                      </p:cBhvr>
                                    </p:animEffect>
                                    <p:anim calcmode="lin" valueType="num">
                                      <p:cBhvr>
                                        <p:cTn id="24" dur="500" fill="hold"/>
                                        <p:tgtEl>
                                          <p:spTgt spid="63"/>
                                        </p:tgtEl>
                                        <p:attrNameLst>
                                          <p:attrName>ppt_x</p:attrName>
                                        </p:attrNameLst>
                                      </p:cBhvr>
                                      <p:tavLst>
                                        <p:tav tm="0">
                                          <p:val>
                                            <p:strVal val="#ppt_x"/>
                                          </p:val>
                                        </p:tav>
                                        <p:tav tm="100000">
                                          <p:val>
                                            <p:strVal val="#ppt_x"/>
                                          </p:val>
                                        </p:tav>
                                      </p:tavLst>
                                    </p:anim>
                                    <p:anim calcmode="lin" valueType="num">
                                      <p:cBhvr>
                                        <p:cTn id="25" dur="500" fill="hold"/>
                                        <p:tgtEl>
                                          <p:spTgt spid="63"/>
                                        </p:tgtEl>
                                        <p:attrNameLst>
                                          <p:attrName>ppt_y</p:attrName>
                                        </p:attrNameLst>
                                      </p:cBhvr>
                                      <p:tavLst>
                                        <p:tav tm="0">
                                          <p:val>
                                            <p:strVal val="#ppt_y+.1"/>
                                          </p:val>
                                        </p:tav>
                                        <p:tav tm="100000">
                                          <p:val>
                                            <p:strVal val="#ppt_y"/>
                                          </p:val>
                                        </p:tav>
                                      </p:tavLst>
                                    </p:anim>
                                  </p:childTnLst>
                                </p:cTn>
                              </p:par>
                            </p:childTnLst>
                          </p:cTn>
                        </p:par>
                        <p:par>
                          <p:cTn id="26" fill="hold">
                            <p:stCondLst>
                              <p:cond delay="2600"/>
                            </p:stCondLst>
                            <p:childTnLst>
                              <p:par>
                                <p:cTn id="27" presetID="22" presetClass="entr" presetSubtype="4" fill="hold" grpId="0" nodeType="after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42" presetClass="entr" presetSubtype="0" fill="hold" grpId="0" nodeType="withEffect">
                                  <p:stCondLst>
                                    <p:cond delay="0"/>
                                  </p:stCondLst>
                                  <p:iterate type="lt">
                                    <p:tmPct val="30000"/>
                                  </p:iterate>
                                  <p:childTnLst>
                                    <p:set>
                                      <p:cBhvr>
                                        <p:cTn id="31" dur="1" fill="hold">
                                          <p:stCondLst>
                                            <p:cond delay="0"/>
                                          </p:stCondLst>
                                        </p:cTn>
                                        <p:tgtEl>
                                          <p:spTgt spid="64"/>
                                        </p:tgtEl>
                                        <p:attrNameLst>
                                          <p:attrName>style.visibility</p:attrName>
                                        </p:attrNameLst>
                                      </p:cBhvr>
                                      <p:to>
                                        <p:strVal val="visible"/>
                                      </p:to>
                                    </p:set>
                                    <p:animEffect transition="in" filter="fade">
                                      <p:cBhvr>
                                        <p:cTn id="32" dur="500"/>
                                        <p:tgtEl>
                                          <p:spTgt spid="64"/>
                                        </p:tgtEl>
                                      </p:cBhvr>
                                    </p:animEffect>
                                    <p:anim calcmode="lin" valueType="num">
                                      <p:cBhvr>
                                        <p:cTn id="33" dur="500" fill="hold"/>
                                        <p:tgtEl>
                                          <p:spTgt spid="64"/>
                                        </p:tgtEl>
                                        <p:attrNameLst>
                                          <p:attrName>ppt_x</p:attrName>
                                        </p:attrNameLst>
                                      </p:cBhvr>
                                      <p:tavLst>
                                        <p:tav tm="0">
                                          <p:val>
                                            <p:strVal val="#ppt_x"/>
                                          </p:val>
                                        </p:tav>
                                        <p:tav tm="100000">
                                          <p:val>
                                            <p:strVal val="#ppt_x"/>
                                          </p:val>
                                        </p:tav>
                                      </p:tavLst>
                                    </p:anim>
                                    <p:anim calcmode="lin" valueType="num">
                                      <p:cBhvr>
                                        <p:cTn id="34" dur="500" fill="hold"/>
                                        <p:tgtEl>
                                          <p:spTgt spid="64"/>
                                        </p:tgtEl>
                                        <p:attrNameLst>
                                          <p:attrName>ppt_y</p:attrName>
                                        </p:attrNameLst>
                                      </p:cBhvr>
                                      <p:tavLst>
                                        <p:tav tm="0">
                                          <p:val>
                                            <p:strVal val="#ppt_y+.1"/>
                                          </p:val>
                                        </p:tav>
                                        <p:tav tm="100000">
                                          <p:val>
                                            <p:strVal val="#ppt_y"/>
                                          </p:val>
                                        </p:tav>
                                      </p:tavLst>
                                    </p:anim>
                                  </p:childTnLst>
                                </p:cTn>
                              </p:par>
                            </p:childTnLst>
                          </p:cTn>
                        </p:par>
                        <p:par>
                          <p:cTn id="35" fill="hold">
                            <p:stCondLst>
                              <p:cond delay="3400"/>
                            </p:stCondLst>
                            <p:childTnLst>
                              <p:par>
                                <p:cTn id="36" presetID="22" presetClass="entr" presetSubtype="4" fill="hold" grpId="0" nodeType="afterEffect">
                                  <p:stCondLst>
                                    <p:cond delay="0"/>
                                  </p:stCondLst>
                                  <p:childTnLst>
                                    <p:set>
                                      <p:cBhvr>
                                        <p:cTn id="37" dur="1" fill="hold">
                                          <p:stCondLst>
                                            <p:cond delay="0"/>
                                          </p:stCondLst>
                                        </p:cTn>
                                        <p:tgtEl>
                                          <p:spTgt spid="58"/>
                                        </p:tgtEl>
                                        <p:attrNameLst>
                                          <p:attrName>style.visibility</p:attrName>
                                        </p:attrNameLst>
                                      </p:cBhvr>
                                      <p:to>
                                        <p:strVal val="visible"/>
                                      </p:to>
                                    </p:set>
                                    <p:animEffect transition="in" filter="wipe(down)">
                                      <p:cBhvr>
                                        <p:cTn id="38" dur="500"/>
                                        <p:tgtEl>
                                          <p:spTgt spid="58"/>
                                        </p:tgtEl>
                                      </p:cBhvr>
                                    </p:animEffect>
                                  </p:childTnLst>
                                </p:cTn>
                              </p:par>
                              <p:par>
                                <p:cTn id="39" presetID="42" presetClass="entr" presetSubtype="0" fill="hold" grpId="0" nodeType="withEffect">
                                  <p:stCondLst>
                                    <p:cond delay="0"/>
                                  </p:stCondLst>
                                  <p:iterate type="lt">
                                    <p:tmPct val="30000"/>
                                  </p:iterate>
                                  <p:childTnLst>
                                    <p:set>
                                      <p:cBhvr>
                                        <p:cTn id="40" dur="1" fill="hold">
                                          <p:stCondLst>
                                            <p:cond delay="0"/>
                                          </p:stCondLst>
                                        </p:cTn>
                                        <p:tgtEl>
                                          <p:spTgt spid="65"/>
                                        </p:tgtEl>
                                        <p:attrNameLst>
                                          <p:attrName>style.visibility</p:attrName>
                                        </p:attrNameLst>
                                      </p:cBhvr>
                                      <p:to>
                                        <p:strVal val="visible"/>
                                      </p:to>
                                    </p:set>
                                    <p:animEffect transition="in" filter="fade">
                                      <p:cBhvr>
                                        <p:cTn id="41" dur="500"/>
                                        <p:tgtEl>
                                          <p:spTgt spid="65"/>
                                        </p:tgtEl>
                                      </p:cBhvr>
                                    </p:animEffect>
                                    <p:anim calcmode="lin" valueType="num">
                                      <p:cBhvr>
                                        <p:cTn id="42" dur="500" fill="hold"/>
                                        <p:tgtEl>
                                          <p:spTgt spid="65"/>
                                        </p:tgtEl>
                                        <p:attrNameLst>
                                          <p:attrName>ppt_x</p:attrName>
                                        </p:attrNameLst>
                                      </p:cBhvr>
                                      <p:tavLst>
                                        <p:tav tm="0">
                                          <p:val>
                                            <p:strVal val="#ppt_x"/>
                                          </p:val>
                                        </p:tav>
                                        <p:tav tm="100000">
                                          <p:val>
                                            <p:strVal val="#ppt_x"/>
                                          </p:val>
                                        </p:tav>
                                      </p:tavLst>
                                    </p:anim>
                                    <p:anim calcmode="lin" valueType="num">
                                      <p:cBhvr>
                                        <p:cTn id="43" dur="500" fill="hold"/>
                                        <p:tgtEl>
                                          <p:spTgt spid="65"/>
                                        </p:tgtEl>
                                        <p:attrNameLst>
                                          <p:attrName>ppt_y</p:attrName>
                                        </p:attrNameLst>
                                      </p:cBhvr>
                                      <p:tavLst>
                                        <p:tav tm="0">
                                          <p:val>
                                            <p:strVal val="#ppt_y+.1"/>
                                          </p:val>
                                        </p:tav>
                                        <p:tav tm="100000">
                                          <p:val>
                                            <p:strVal val="#ppt_y"/>
                                          </p:val>
                                        </p:tav>
                                      </p:tavLst>
                                    </p:anim>
                                  </p:childTnLst>
                                </p:cTn>
                              </p:par>
                            </p:childTnLst>
                          </p:cTn>
                        </p:par>
                        <p:par>
                          <p:cTn id="44" fill="hold">
                            <p:stCondLst>
                              <p:cond delay="4200"/>
                            </p:stCondLst>
                            <p:childTnLst>
                              <p:par>
                                <p:cTn id="45" presetID="10" presetClass="entr" presetSubtype="0" fill="hold"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1000"/>
                                        <p:tgtEl>
                                          <p:spTgt spid="8"/>
                                        </p:tgtEl>
                                      </p:cBhvr>
                                    </p:animEffect>
                                  </p:childTnLst>
                                </p:cTn>
                              </p:par>
                            </p:childTnLst>
                          </p:cTn>
                        </p:par>
                        <p:par>
                          <p:cTn id="48" fill="hold">
                            <p:stCondLst>
                              <p:cond delay="5200"/>
                            </p:stCondLst>
                            <p:childTnLst>
                              <p:par>
                                <p:cTn id="49" presetID="22" presetClass="entr" presetSubtype="4" fill="hold" grpId="0" nodeType="afterEffect">
                                  <p:stCondLst>
                                    <p:cond delay="0"/>
                                  </p:stCondLst>
                                  <p:childTnLst>
                                    <p:set>
                                      <p:cBhvr>
                                        <p:cTn id="50" dur="1" fill="hold">
                                          <p:stCondLst>
                                            <p:cond delay="0"/>
                                          </p:stCondLst>
                                        </p:cTn>
                                        <p:tgtEl>
                                          <p:spTgt spid="69"/>
                                        </p:tgtEl>
                                        <p:attrNameLst>
                                          <p:attrName>style.visibility</p:attrName>
                                        </p:attrNameLst>
                                      </p:cBhvr>
                                      <p:to>
                                        <p:strVal val="visible"/>
                                      </p:to>
                                    </p:set>
                                    <p:animEffect transition="in" filter="wipe(down)">
                                      <p:cBhvr>
                                        <p:cTn id="51" dur="500"/>
                                        <p:tgtEl>
                                          <p:spTgt spid="69"/>
                                        </p:tgtEl>
                                      </p:cBhvr>
                                    </p:animEffect>
                                  </p:childTnLst>
                                </p:cTn>
                              </p:par>
                              <p:par>
                                <p:cTn id="52" presetID="42" presetClass="entr" presetSubtype="0" fill="hold" grpId="0" nodeType="withEffect">
                                  <p:stCondLst>
                                    <p:cond delay="0"/>
                                  </p:stCondLst>
                                  <p:iterate type="lt">
                                    <p:tmPct val="30000"/>
                                  </p:iterate>
                                  <p:childTnLst>
                                    <p:set>
                                      <p:cBhvr>
                                        <p:cTn id="53" dur="1" fill="hold">
                                          <p:stCondLst>
                                            <p:cond delay="0"/>
                                          </p:stCondLst>
                                        </p:cTn>
                                        <p:tgtEl>
                                          <p:spTgt spid="70"/>
                                        </p:tgtEl>
                                        <p:attrNameLst>
                                          <p:attrName>style.visibility</p:attrName>
                                        </p:attrNameLst>
                                      </p:cBhvr>
                                      <p:to>
                                        <p:strVal val="visible"/>
                                      </p:to>
                                    </p:set>
                                    <p:animEffect transition="in" filter="fade">
                                      <p:cBhvr>
                                        <p:cTn id="54" dur="500"/>
                                        <p:tgtEl>
                                          <p:spTgt spid="70"/>
                                        </p:tgtEl>
                                      </p:cBhvr>
                                    </p:animEffect>
                                    <p:anim calcmode="lin" valueType="num">
                                      <p:cBhvr>
                                        <p:cTn id="55" dur="500" fill="hold"/>
                                        <p:tgtEl>
                                          <p:spTgt spid="70"/>
                                        </p:tgtEl>
                                        <p:attrNameLst>
                                          <p:attrName>ppt_x</p:attrName>
                                        </p:attrNameLst>
                                      </p:cBhvr>
                                      <p:tavLst>
                                        <p:tav tm="0">
                                          <p:val>
                                            <p:strVal val="#ppt_x"/>
                                          </p:val>
                                        </p:tav>
                                        <p:tav tm="100000">
                                          <p:val>
                                            <p:strVal val="#ppt_x"/>
                                          </p:val>
                                        </p:tav>
                                      </p:tavLst>
                                    </p:anim>
                                    <p:anim calcmode="lin" valueType="num">
                                      <p:cBhvr>
                                        <p:cTn id="56" dur="500" fill="hold"/>
                                        <p:tgtEl>
                                          <p:spTgt spid="70"/>
                                        </p:tgtEl>
                                        <p:attrNameLst>
                                          <p:attrName>ppt_y</p:attrName>
                                        </p:attrNameLst>
                                      </p:cBhvr>
                                      <p:tavLst>
                                        <p:tav tm="0">
                                          <p:val>
                                            <p:strVal val="#ppt_y+.1"/>
                                          </p:val>
                                        </p:tav>
                                        <p:tav tm="100000">
                                          <p:val>
                                            <p:strVal val="#ppt_y"/>
                                          </p:val>
                                        </p:tav>
                                      </p:tavLst>
                                    </p:anim>
                                  </p:childTnLst>
                                </p:cTn>
                              </p:par>
                            </p:childTnLst>
                          </p:cTn>
                        </p:par>
                        <p:par>
                          <p:cTn id="57" fill="hold">
                            <p:stCondLst>
                              <p:cond delay="6000"/>
                            </p:stCondLst>
                            <p:childTnLst>
                              <p:par>
                                <p:cTn id="58" presetID="22" presetClass="entr" presetSubtype="4" fill="hold" grpId="0" nodeType="afterEffect">
                                  <p:stCondLst>
                                    <p:cond delay="0"/>
                                  </p:stCondLst>
                                  <p:childTnLst>
                                    <p:set>
                                      <p:cBhvr>
                                        <p:cTn id="59" dur="1" fill="hold">
                                          <p:stCondLst>
                                            <p:cond delay="0"/>
                                          </p:stCondLst>
                                        </p:cTn>
                                        <p:tgtEl>
                                          <p:spTgt spid="68"/>
                                        </p:tgtEl>
                                        <p:attrNameLst>
                                          <p:attrName>style.visibility</p:attrName>
                                        </p:attrNameLst>
                                      </p:cBhvr>
                                      <p:to>
                                        <p:strVal val="visible"/>
                                      </p:to>
                                    </p:set>
                                    <p:animEffect transition="in" filter="wipe(down)">
                                      <p:cBhvr>
                                        <p:cTn id="60" dur="500"/>
                                        <p:tgtEl>
                                          <p:spTgt spid="68"/>
                                        </p:tgtEl>
                                      </p:cBhvr>
                                    </p:animEffect>
                                  </p:childTnLst>
                                </p:cTn>
                              </p:par>
                              <p:par>
                                <p:cTn id="61" presetID="42" presetClass="entr" presetSubtype="0" fill="hold" grpId="0" nodeType="withEffect">
                                  <p:stCondLst>
                                    <p:cond delay="0"/>
                                  </p:stCondLst>
                                  <p:iterate type="lt">
                                    <p:tmPct val="30000"/>
                                  </p:iterate>
                                  <p:childTnLst>
                                    <p:set>
                                      <p:cBhvr>
                                        <p:cTn id="62" dur="1" fill="hold">
                                          <p:stCondLst>
                                            <p:cond delay="0"/>
                                          </p:stCondLst>
                                        </p:cTn>
                                        <p:tgtEl>
                                          <p:spTgt spid="71"/>
                                        </p:tgtEl>
                                        <p:attrNameLst>
                                          <p:attrName>style.visibility</p:attrName>
                                        </p:attrNameLst>
                                      </p:cBhvr>
                                      <p:to>
                                        <p:strVal val="visible"/>
                                      </p:to>
                                    </p:set>
                                    <p:animEffect transition="in" filter="fade">
                                      <p:cBhvr>
                                        <p:cTn id="63" dur="500"/>
                                        <p:tgtEl>
                                          <p:spTgt spid="71"/>
                                        </p:tgtEl>
                                      </p:cBhvr>
                                    </p:animEffect>
                                    <p:anim calcmode="lin" valueType="num">
                                      <p:cBhvr>
                                        <p:cTn id="64" dur="500" fill="hold"/>
                                        <p:tgtEl>
                                          <p:spTgt spid="71"/>
                                        </p:tgtEl>
                                        <p:attrNameLst>
                                          <p:attrName>ppt_x</p:attrName>
                                        </p:attrNameLst>
                                      </p:cBhvr>
                                      <p:tavLst>
                                        <p:tav tm="0">
                                          <p:val>
                                            <p:strVal val="#ppt_x"/>
                                          </p:val>
                                        </p:tav>
                                        <p:tav tm="100000">
                                          <p:val>
                                            <p:strVal val="#ppt_x"/>
                                          </p:val>
                                        </p:tav>
                                      </p:tavLst>
                                    </p:anim>
                                    <p:anim calcmode="lin" valueType="num">
                                      <p:cBhvr>
                                        <p:cTn id="65" dur="500" fill="hold"/>
                                        <p:tgtEl>
                                          <p:spTgt spid="71"/>
                                        </p:tgtEl>
                                        <p:attrNameLst>
                                          <p:attrName>ppt_y</p:attrName>
                                        </p:attrNameLst>
                                      </p:cBhvr>
                                      <p:tavLst>
                                        <p:tav tm="0">
                                          <p:val>
                                            <p:strVal val="#ppt_y+.1"/>
                                          </p:val>
                                        </p:tav>
                                        <p:tav tm="100000">
                                          <p:val>
                                            <p:strVal val="#ppt_y"/>
                                          </p:val>
                                        </p:tav>
                                      </p:tavLst>
                                    </p:anim>
                                  </p:childTnLst>
                                </p:cTn>
                              </p:par>
                            </p:childTnLst>
                          </p:cTn>
                        </p:par>
                        <p:par>
                          <p:cTn id="66" fill="hold">
                            <p:stCondLst>
                              <p:cond delay="6800"/>
                            </p:stCondLst>
                            <p:childTnLst>
                              <p:par>
                                <p:cTn id="67" presetID="22" presetClass="entr" presetSubtype="4" fill="hold" grpId="0" nodeType="afterEffect">
                                  <p:stCondLst>
                                    <p:cond delay="0"/>
                                  </p:stCondLst>
                                  <p:childTnLst>
                                    <p:set>
                                      <p:cBhvr>
                                        <p:cTn id="68" dur="1" fill="hold">
                                          <p:stCondLst>
                                            <p:cond delay="0"/>
                                          </p:stCondLst>
                                        </p:cTn>
                                        <p:tgtEl>
                                          <p:spTgt spid="67"/>
                                        </p:tgtEl>
                                        <p:attrNameLst>
                                          <p:attrName>style.visibility</p:attrName>
                                        </p:attrNameLst>
                                      </p:cBhvr>
                                      <p:to>
                                        <p:strVal val="visible"/>
                                      </p:to>
                                    </p:set>
                                    <p:animEffect transition="in" filter="wipe(down)">
                                      <p:cBhvr>
                                        <p:cTn id="69" dur="500"/>
                                        <p:tgtEl>
                                          <p:spTgt spid="67"/>
                                        </p:tgtEl>
                                      </p:cBhvr>
                                    </p:animEffect>
                                  </p:childTnLst>
                                </p:cTn>
                              </p:par>
                              <p:par>
                                <p:cTn id="70" presetID="42" presetClass="entr" presetSubtype="0" fill="hold" grpId="0" nodeType="withEffect">
                                  <p:stCondLst>
                                    <p:cond delay="0"/>
                                  </p:stCondLst>
                                  <p:iterate type="lt">
                                    <p:tmPct val="30000"/>
                                  </p:iterate>
                                  <p:childTnLst>
                                    <p:set>
                                      <p:cBhvr>
                                        <p:cTn id="71" dur="1" fill="hold">
                                          <p:stCondLst>
                                            <p:cond delay="0"/>
                                          </p:stCondLst>
                                        </p:cTn>
                                        <p:tgtEl>
                                          <p:spTgt spid="72"/>
                                        </p:tgtEl>
                                        <p:attrNameLst>
                                          <p:attrName>style.visibility</p:attrName>
                                        </p:attrNameLst>
                                      </p:cBhvr>
                                      <p:to>
                                        <p:strVal val="visible"/>
                                      </p:to>
                                    </p:set>
                                    <p:animEffect transition="in" filter="fade">
                                      <p:cBhvr>
                                        <p:cTn id="72" dur="500"/>
                                        <p:tgtEl>
                                          <p:spTgt spid="72"/>
                                        </p:tgtEl>
                                      </p:cBhvr>
                                    </p:animEffect>
                                    <p:anim calcmode="lin" valueType="num">
                                      <p:cBhvr>
                                        <p:cTn id="73" dur="500" fill="hold"/>
                                        <p:tgtEl>
                                          <p:spTgt spid="72"/>
                                        </p:tgtEl>
                                        <p:attrNameLst>
                                          <p:attrName>ppt_x</p:attrName>
                                        </p:attrNameLst>
                                      </p:cBhvr>
                                      <p:tavLst>
                                        <p:tav tm="0">
                                          <p:val>
                                            <p:strVal val="#ppt_x"/>
                                          </p:val>
                                        </p:tav>
                                        <p:tav tm="100000">
                                          <p:val>
                                            <p:strVal val="#ppt_x"/>
                                          </p:val>
                                        </p:tav>
                                      </p:tavLst>
                                    </p:anim>
                                    <p:anim calcmode="lin" valueType="num">
                                      <p:cBhvr>
                                        <p:cTn id="74" dur="500" fill="hold"/>
                                        <p:tgtEl>
                                          <p:spTgt spid="72"/>
                                        </p:tgtEl>
                                        <p:attrNameLst>
                                          <p:attrName>ppt_y</p:attrName>
                                        </p:attrNameLst>
                                      </p:cBhvr>
                                      <p:tavLst>
                                        <p:tav tm="0">
                                          <p:val>
                                            <p:strVal val="#ppt_y+.1"/>
                                          </p:val>
                                        </p:tav>
                                        <p:tav tm="100000">
                                          <p:val>
                                            <p:strVal val="#ppt_y"/>
                                          </p:val>
                                        </p:tav>
                                      </p:tavLst>
                                    </p:anim>
                                  </p:childTnLst>
                                </p:cTn>
                              </p:par>
                            </p:childTnLst>
                          </p:cTn>
                        </p:par>
                        <p:par>
                          <p:cTn id="75" fill="hold">
                            <p:stCondLst>
                              <p:cond delay="7600"/>
                            </p:stCondLst>
                            <p:childTnLst>
                              <p:par>
                                <p:cTn id="76" presetID="22" presetClass="entr" presetSubtype="4" fill="hold" grpId="0" nodeType="afterEffect">
                                  <p:stCondLst>
                                    <p:cond delay="0"/>
                                  </p:stCondLst>
                                  <p:childTnLst>
                                    <p:set>
                                      <p:cBhvr>
                                        <p:cTn id="77" dur="1" fill="hold">
                                          <p:stCondLst>
                                            <p:cond delay="0"/>
                                          </p:stCondLst>
                                        </p:cTn>
                                        <p:tgtEl>
                                          <p:spTgt spid="66"/>
                                        </p:tgtEl>
                                        <p:attrNameLst>
                                          <p:attrName>style.visibility</p:attrName>
                                        </p:attrNameLst>
                                      </p:cBhvr>
                                      <p:to>
                                        <p:strVal val="visible"/>
                                      </p:to>
                                    </p:set>
                                    <p:animEffect transition="in" filter="wipe(down)">
                                      <p:cBhvr>
                                        <p:cTn id="78" dur="500"/>
                                        <p:tgtEl>
                                          <p:spTgt spid="66"/>
                                        </p:tgtEl>
                                      </p:cBhvr>
                                    </p:animEffect>
                                  </p:childTnLst>
                                </p:cTn>
                              </p:par>
                              <p:par>
                                <p:cTn id="79" presetID="42" presetClass="entr" presetSubtype="0" fill="hold" grpId="0" nodeType="withEffect">
                                  <p:stCondLst>
                                    <p:cond delay="0"/>
                                  </p:stCondLst>
                                  <p:iterate type="lt">
                                    <p:tmPct val="30000"/>
                                  </p:iterate>
                                  <p:childTnLst>
                                    <p:set>
                                      <p:cBhvr>
                                        <p:cTn id="80" dur="1" fill="hold">
                                          <p:stCondLst>
                                            <p:cond delay="0"/>
                                          </p:stCondLst>
                                        </p:cTn>
                                        <p:tgtEl>
                                          <p:spTgt spid="73"/>
                                        </p:tgtEl>
                                        <p:attrNameLst>
                                          <p:attrName>style.visibility</p:attrName>
                                        </p:attrNameLst>
                                      </p:cBhvr>
                                      <p:to>
                                        <p:strVal val="visible"/>
                                      </p:to>
                                    </p:set>
                                    <p:animEffect transition="in" filter="fade">
                                      <p:cBhvr>
                                        <p:cTn id="81" dur="500"/>
                                        <p:tgtEl>
                                          <p:spTgt spid="73"/>
                                        </p:tgtEl>
                                      </p:cBhvr>
                                    </p:animEffect>
                                    <p:anim calcmode="lin" valueType="num">
                                      <p:cBhvr>
                                        <p:cTn id="82" dur="500" fill="hold"/>
                                        <p:tgtEl>
                                          <p:spTgt spid="73"/>
                                        </p:tgtEl>
                                        <p:attrNameLst>
                                          <p:attrName>ppt_x</p:attrName>
                                        </p:attrNameLst>
                                      </p:cBhvr>
                                      <p:tavLst>
                                        <p:tav tm="0">
                                          <p:val>
                                            <p:strVal val="#ppt_x"/>
                                          </p:val>
                                        </p:tav>
                                        <p:tav tm="100000">
                                          <p:val>
                                            <p:strVal val="#ppt_x"/>
                                          </p:val>
                                        </p:tav>
                                      </p:tavLst>
                                    </p:anim>
                                    <p:anim calcmode="lin" valueType="num">
                                      <p:cBhvr>
                                        <p:cTn id="83" dur="500" fill="hold"/>
                                        <p:tgtEl>
                                          <p:spTgt spid="73"/>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2" presetClass="entr" presetSubtype="0" fill="hold" nodeType="clickEffect">
                                  <p:stCondLst>
                                    <p:cond delay="0"/>
                                  </p:stCondLst>
                                  <p:childTnLst>
                                    <p:set>
                                      <p:cBhvr>
                                        <p:cTn id="87" dur="1" fill="hold">
                                          <p:stCondLst>
                                            <p:cond delay="0"/>
                                          </p:stCondLst>
                                        </p:cTn>
                                        <p:tgtEl>
                                          <p:spTgt spid="74"/>
                                        </p:tgtEl>
                                        <p:attrNameLst>
                                          <p:attrName>style.visibility</p:attrName>
                                        </p:attrNameLst>
                                      </p:cBhvr>
                                      <p:to>
                                        <p:strVal val="visible"/>
                                      </p:to>
                                    </p:set>
                                    <p:animEffect transition="in" filter="fade">
                                      <p:cBhvr>
                                        <p:cTn id="88" dur="1000"/>
                                        <p:tgtEl>
                                          <p:spTgt spid="74"/>
                                        </p:tgtEl>
                                      </p:cBhvr>
                                    </p:animEffect>
                                    <p:anim calcmode="lin" valueType="num">
                                      <p:cBhvr>
                                        <p:cTn id="89" dur="1000" fill="hold"/>
                                        <p:tgtEl>
                                          <p:spTgt spid="74"/>
                                        </p:tgtEl>
                                        <p:attrNameLst>
                                          <p:attrName>ppt_x</p:attrName>
                                        </p:attrNameLst>
                                      </p:cBhvr>
                                      <p:tavLst>
                                        <p:tav tm="0">
                                          <p:val>
                                            <p:strVal val="#ppt_x"/>
                                          </p:val>
                                        </p:tav>
                                        <p:tav tm="100000">
                                          <p:val>
                                            <p:strVal val="#ppt_x"/>
                                          </p:val>
                                        </p:tav>
                                      </p:tavLst>
                                    </p:anim>
                                    <p:anim calcmode="lin" valueType="num">
                                      <p:cBhvr>
                                        <p:cTn id="90" dur="1000" fill="hold"/>
                                        <p:tgtEl>
                                          <p:spTgt spid="74"/>
                                        </p:tgtEl>
                                        <p:attrNameLst>
                                          <p:attrName>ppt_y</p:attrName>
                                        </p:attrNameLst>
                                      </p:cBhvr>
                                      <p:tavLst>
                                        <p:tav tm="0">
                                          <p:val>
                                            <p:strVal val="#ppt_y+.1"/>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nodeType="clickEffect">
                                  <p:stCondLst>
                                    <p:cond delay="0"/>
                                  </p:stCondLst>
                                  <p:childTnLst>
                                    <p:set>
                                      <p:cBhvr>
                                        <p:cTn id="94" dur="1" fill="hold">
                                          <p:stCondLst>
                                            <p:cond delay="0"/>
                                          </p:stCondLst>
                                        </p:cTn>
                                        <p:tgtEl>
                                          <p:spTgt spid="77"/>
                                        </p:tgtEl>
                                        <p:attrNameLst>
                                          <p:attrName>style.visibility</p:attrName>
                                        </p:attrNameLst>
                                      </p:cBhvr>
                                      <p:to>
                                        <p:strVal val="visible"/>
                                      </p:to>
                                    </p:set>
                                    <p:animEffect transition="in" filter="fade">
                                      <p:cBhvr>
                                        <p:cTn id="95" dur="1000"/>
                                        <p:tgtEl>
                                          <p:spTgt spid="77"/>
                                        </p:tgtEl>
                                      </p:cBhvr>
                                    </p:animEffect>
                                    <p:anim calcmode="lin" valueType="num">
                                      <p:cBhvr>
                                        <p:cTn id="96" dur="1000" fill="hold"/>
                                        <p:tgtEl>
                                          <p:spTgt spid="77"/>
                                        </p:tgtEl>
                                        <p:attrNameLst>
                                          <p:attrName>ppt_x</p:attrName>
                                        </p:attrNameLst>
                                      </p:cBhvr>
                                      <p:tavLst>
                                        <p:tav tm="0">
                                          <p:val>
                                            <p:strVal val="#ppt_x"/>
                                          </p:val>
                                        </p:tav>
                                        <p:tav tm="100000">
                                          <p:val>
                                            <p:strVal val="#ppt_x"/>
                                          </p:val>
                                        </p:tav>
                                      </p:tavLst>
                                    </p:anim>
                                    <p:anim calcmode="lin" valueType="num">
                                      <p:cBhvr>
                                        <p:cTn id="97" dur="10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60" grpId="0" animBg="1"/>
      <p:bldP spid="61" grpId="0" animBg="1"/>
      <p:bldP spid="62" grpId="0"/>
      <p:bldP spid="63" grpId="0"/>
      <p:bldP spid="64" grpId="0"/>
      <p:bldP spid="65" grpId="0"/>
      <p:bldP spid="66" grpId="0" animBg="1"/>
      <p:bldP spid="67" grpId="0" animBg="1"/>
      <p:bldP spid="68" grpId="0" animBg="1"/>
      <p:bldP spid="69" grpId="0" animBg="1"/>
      <p:bldP spid="70" grpId="0"/>
      <p:bldP spid="71" grpId="0"/>
      <p:bldP spid="72" grpId="0"/>
      <p:bldP spid="7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50"/>
          <p:cNvGrpSpPr/>
          <p:nvPr/>
        </p:nvGrpSpPr>
        <p:grpSpPr>
          <a:xfrm>
            <a:off x="9513273" y="1763881"/>
            <a:ext cx="1681274" cy="1681273"/>
            <a:chOff x="1400541" y="1592431"/>
            <a:chExt cx="1296169" cy="1296168"/>
          </a:xfrm>
        </p:grpSpPr>
        <p:sp>
          <p:nvSpPr>
            <p:cNvPr id="52" name="Oval 51"/>
            <p:cNvSpPr/>
            <p:nvPr/>
          </p:nvSpPr>
          <p:spPr>
            <a:xfrm>
              <a:off x="1533041" y="1693149"/>
              <a:ext cx="1094733" cy="10947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cs typeface="+mn-ea"/>
                <a:sym typeface="+mn-lt"/>
              </a:endParaRPr>
            </a:p>
          </p:txBody>
        </p:sp>
        <p:sp>
          <p:nvSpPr>
            <p:cNvPr id="53" name="Pie 52"/>
            <p:cNvSpPr/>
            <p:nvPr/>
          </p:nvSpPr>
          <p:spPr>
            <a:xfrm>
              <a:off x="1400541" y="1592431"/>
              <a:ext cx="1296169" cy="1296168"/>
            </a:xfrm>
            <a:prstGeom prst="pie">
              <a:avLst>
                <a:gd name="adj1" fmla="val 27111"/>
                <a:gd name="adj2" fmla="val 16200000"/>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cs typeface="+mn-ea"/>
                <a:sym typeface="+mn-lt"/>
              </a:endParaRPr>
            </a:p>
          </p:txBody>
        </p:sp>
      </p:grpSp>
      <p:grpSp>
        <p:nvGrpSpPr>
          <p:cNvPr id="9" name="Group 51"/>
          <p:cNvGrpSpPr/>
          <p:nvPr/>
        </p:nvGrpSpPr>
        <p:grpSpPr>
          <a:xfrm>
            <a:off x="3215316" y="1763881"/>
            <a:ext cx="1681274" cy="1681273"/>
            <a:chOff x="3099936" y="1592431"/>
            <a:chExt cx="1296169" cy="1296168"/>
          </a:xfrm>
        </p:grpSpPr>
        <p:sp>
          <p:nvSpPr>
            <p:cNvPr id="10" name="Oval 9"/>
            <p:cNvSpPr/>
            <p:nvPr/>
          </p:nvSpPr>
          <p:spPr>
            <a:xfrm>
              <a:off x="3232436" y="1693149"/>
              <a:ext cx="1094733" cy="10947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cs typeface="+mn-ea"/>
                <a:sym typeface="+mn-lt"/>
              </a:endParaRPr>
            </a:p>
          </p:txBody>
        </p:sp>
        <p:sp>
          <p:nvSpPr>
            <p:cNvPr id="11" name="Pie 10"/>
            <p:cNvSpPr/>
            <p:nvPr/>
          </p:nvSpPr>
          <p:spPr>
            <a:xfrm>
              <a:off x="3099936" y="1592431"/>
              <a:ext cx="1296169" cy="1296168"/>
            </a:xfrm>
            <a:prstGeom prst="pie">
              <a:avLst>
                <a:gd name="adj1" fmla="val 5379724"/>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cs typeface="+mn-ea"/>
                <a:sym typeface="+mn-lt"/>
              </a:endParaRPr>
            </a:p>
          </p:txBody>
        </p:sp>
      </p:grpSp>
      <p:grpSp>
        <p:nvGrpSpPr>
          <p:cNvPr id="13" name="Group 60"/>
          <p:cNvGrpSpPr/>
          <p:nvPr/>
        </p:nvGrpSpPr>
        <p:grpSpPr>
          <a:xfrm>
            <a:off x="5320215" y="1763881"/>
            <a:ext cx="1681274" cy="1681273"/>
            <a:chOff x="4834295" y="1592431"/>
            <a:chExt cx="1296169" cy="1296168"/>
          </a:xfrm>
        </p:grpSpPr>
        <p:sp>
          <p:nvSpPr>
            <p:cNvPr id="14" name="Oval 13"/>
            <p:cNvSpPr/>
            <p:nvPr/>
          </p:nvSpPr>
          <p:spPr>
            <a:xfrm>
              <a:off x="4966795" y="1693149"/>
              <a:ext cx="1094733" cy="10947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cs typeface="+mn-ea"/>
                <a:sym typeface="+mn-lt"/>
              </a:endParaRPr>
            </a:p>
          </p:txBody>
        </p:sp>
        <p:sp>
          <p:nvSpPr>
            <p:cNvPr id="15" name="Pie 14"/>
            <p:cNvSpPr/>
            <p:nvPr/>
          </p:nvSpPr>
          <p:spPr>
            <a:xfrm>
              <a:off x="4834295" y="1592431"/>
              <a:ext cx="1296169" cy="1296168"/>
            </a:xfrm>
            <a:prstGeom prst="pie">
              <a:avLst>
                <a:gd name="adj1" fmla="val 19548649"/>
                <a:gd name="adj2" fmla="val 1620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cs typeface="+mn-ea"/>
                <a:sym typeface="+mn-lt"/>
              </a:endParaRPr>
            </a:p>
          </p:txBody>
        </p:sp>
      </p:grpSp>
      <p:grpSp>
        <p:nvGrpSpPr>
          <p:cNvPr id="17" name="Group 61"/>
          <p:cNvGrpSpPr/>
          <p:nvPr/>
        </p:nvGrpSpPr>
        <p:grpSpPr>
          <a:xfrm>
            <a:off x="7424493" y="1763881"/>
            <a:ext cx="1681274" cy="1681273"/>
            <a:chOff x="6447291" y="1592431"/>
            <a:chExt cx="1296169" cy="1296168"/>
          </a:xfrm>
        </p:grpSpPr>
        <p:sp>
          <p:nvSpPr>
            <p:cNvPr id="18" name="Oval 17"/>
            <p:cNvSpPr/>
            <p:nvPr/>
          </p:nvSpPr>
          <p:spPr>
            <a:xfrm>
              <a:off x="6579791" y="1661368"/>
              <a:ext cx="1094733" cy="10947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cs typeface="+mn-ea"/>
                <a:sym typeface="+mn-lt"/>
              </a:endParaRPr>
            </a:p>
          </p:txBody>
        </p:sp>
        <p:sp>
          <p:nvSpPr>
            <p:cNvPr id="19" name="Pie 18"/>
            <p:cNvSpPr/>
            <p:nvPr/>
          </p:nvSpPr>
          <p:spPr>
            <a:xfrm>
              <a:off x="6447291" y="1592431"/>
              <a:ext cx="1296169" cy="1296168"/>
            </a:xfrm>
            <a:prstGeom prst="pie">
              <a:avLst>
                <a:gd name="adj1" fmla="val 17910010"/>
                <a:gd name="adj2" fmla="val 5351067"/>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cs typeface="+mn-ea"/>
                <a:sym typeface="+mn-lt"/>
              </a:endParaRPr>
            </a:p>
          </p:txBody>
        </p:sp>
      </p:grpSp>
      <p:grpSp>
        <p:nvGrpSpPr>
          <p:cNvPr id="55" name="Group 52"/>
          <p:cNvGrpSpPr/>
          <p:nvPr/>
        </p:nvGrpSpPr>
        <p:grpSpPr>
          <a:xfrm>
            <a:off x="1053516" y="1763881"/>
            <a:ext cx="1681274" cy="1681273"/>
            <a:chOff x="6447291" y="1592431"/>
            <a:chExt cx="1296169" cy="1296168"/>
          </a:xfrm>
        </p:grpSpPr>
        <p:sp>
          <p:nvSpPr>
            <p:cNvPr id="56" name="Oval 55"/>
            <p:cNvSpPr/>
            <p:nvPr/>
          </p:nvSpPr>
          <p:spPr>
            <a:xfrm>
              <a:off x="6579791" y="1661368"/>
              <a:ext cx="1094733" cy="10947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bg1"/>
                </a:solidFill>
                <a:cs typeface="+mn-ea"/>
                <a:sym typeface="+mn-lt"/>
              </a:endParaRPr>
            </a:p>
          </p:txBody>
        </p:sp>
        <p:sp>
          <p:nvSpPr>
            <p:cNvPr id="57" name="Pie 56"/>
            <p:cNvSpPr/>
            <p:nvPr/>
          </p:nvSpPr>
          <p:spPr>
            <a:xfrm>
              <a:off x="6447291" y="1592431"/>
              <a:ext cx="1296169" cy="1296168"/>
            </a:xfrm>
            <a:prstGeom prst="pie">
              <a:avLst>
                <a:gd name="adj1" fmla="val 93326"/>
                <a:gd name="adj2" fmla="val 1370627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cs typeface="+mn-ea"/>
                <a:sym typeface="+mn-lt"/>
              </a:endParaRPr>
            </a:p>
          </p:txBody>
        </p:sp>
      </p:grpSp>
      <p:grpSp>
        <p:nvGrpSpPr>
          <p:cNvPr id="59" name="Group 58"/>
          <p:cNvGrpSpPr/>
          <p:nvPr/>
        </p:nvGrpSpPr>
        <p:grpSpPr>
          <a:xfrm>
            <a:off x="707675" y="4375024"/>
            <a:ext cx="2372955" cy="1022487"/>
            <a:chOff x="5408083" y="2933595"/>
            <a:chExt cx="2372955" cy="1022487"/>
          </a:xfrm>
        </p:grpSpPr>
        <p:sp>
          <p:nvSpPr>
            <p:cNvPr id="60" name="TextBox 59"/>
            <p:cNvSpPr txBox="1"/>
            <p:nvPr/>
          </p:nvSpPr>
          <p:spPr>
            <a:xfrm>
              <a:off x="6134026" y="2933595"/>
              <a:ext cx="907621"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Electronic</a:t>
              </a:r>
            </a:p>
          </p:txBody>
        </p:sp>
        <p:sp>
          <p:nvSpPr>
            <p:cNvPr id="61" name="Rectangle 60"/>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62" name="Group 61"/>
          <p:cNvGrpSpPr/>
          <p:nvPr/>
        </p:nvGrpSpPr>
        <p:grpSpPr>
          <a:xfrm>
            <a:off x="2869475" y="4375024"/>
            <a:ext cx="2372955" cy="1022487"/>
            <a:chOff x="5408083" y="2933595"/>
            <a:chExt cx="2372955" cy="1022487"/>
          </a:xfrm>
        </p:grpSpPr>
        <p:sp>
          <p:nvSpPr>
            <p:cNvPr id="63" name="TextBox 62"/>
            <p:cNvSpPr txBox="1"/>
            <p:nvPr/>
          </p:nvSpPr>
          <p:spPr>
            <a:xfrm>
              <a:off x="6311157" y="2933595"/>
              <a:ext cx="553357"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Food</a:t>
              </a:r>
            </a:p>
          </p:txBody>
        </p:sp>
        <p:sp>
          <p:nvSpPr>
            <p:cNvPr id="64" name="Rectangle 63"/>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65" name="Group 64"/>
          <p:cNvGrpSpPr/>
          <p:nvPr/>
        </p:nvGrpSpPr>
        <p:grpSpPr>
          <a:xfrm>
            <a:off x="4974374" y="4375024"/>
            <a:ext cx="2372955" cy="1022487"/>
            <a:chOff x="5408083" y="2933595"/>
            <a:chExt cx="2372955" cy="1022487"/>
          </a:xfrm>
        </p:grpSpPr>
        <p:sp>
          <p:nvSpPr>
            <p:cNvPr id="66" name="TextBox 65"/>
            <p:cNvSpPr txBox="1"/>
            <p:nvPr/>
          </p:nvSpPr>
          <p:spPr>
            <a:xfrm>
              <a:off x="6211771" y="2933595"/>
              <a:ext cx="752129"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Jewelry</a:t>
              </a:r>
            </a:p>
          </p:txBody>
        </p:sp>
        <p:sp>
          <p:nvSpPr>
            <p:cNvPr id="67" name="Rectangle 66"/>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68" name="Group 67"/>
          <p:cNvGrpSpPr/>
          <p:nvPr/>
        </p:nvGrpSpPr>
        <p:grpSpPr>
          <a:xfrm>
            <a:off x="7078652" y="4375024"/>
            <a:ext cx="2372955" cy="1022487"/>
            <a:chOff x="5408083" y="2933595"/>
            <a:chExt cx="2372955" cy="1022487"/>
          </a:xfrm>
        </p:grpSpPr>
        <p:sp>
          <p:nvSpPr>
            <p:cNvPr id="69" name="TextBox 68"/>
            <p:cNvSpPr txBox="1"/>
            <p:nvPr/>
          </p:nvSpPr>
          <p:spPr>
            <a:xfrm>
              <a:off x="6226196" y="2933595"/>
              <a:ext cx="723275"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Clothes</a:t>
              </a:r>
            </a:p>
          </p:txBody>
        </p:sp>
        <p:sp>
          <p:nvSpPr>
            <p:cNvPr id="70" name="Rectangle 69"/>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71" name="Group 70"/>
          <p:cNvGrpSpPr/>
          <p:nvPr/>
        </p:nvGrpSpPr>
        <p:grpSpPr>
          <a:xfrm>
            <a:off x="9167432" y="4375024"/>
            <a:ext cx="2372955" cy="1022487"/>
            <a:chOff x="5408083" y="2933595"/>
            <a:chExt cx="2372955" cy="1022487"/>
          </a:xfrm>
        </p:grpSpPr>
        <p:sp>
          <p:nvSpPr>
            <p:cNvPr id="72" name="TextBox 71"/>
            <p:cNvSpPr txBox="1"/>
            <p:nvPr/>
          </p:nvSpPr>
          <p:spPr>
            <a:xfrm>
              <a:off x="6239023" y="2933595"/>
              <a:ext cx="697627" cy="276999"/>
            </a:xfrm>
            <a:prstGeom prst="rect">
              <a:avLst/>
            </a:prstGeom>
            <a:noFill/>
          </p:spPr>
          <p:txBody>
            <a:bodyPr wrap="none" rtlCol="0">
              <a:spAutoFit/>
            </a:bodyPr>
            <a:lstStyle/>
            <a:p>
              <a:pPr algn="ctr"/>
              <a:r>
                <a:rPr lang="en-US" sz="1200" dirty="0">
                  <a:solidFill>
                    <a:schemeClr val="tx1">
                      <a:lumMod val="65000"/>
                      <a:lumOff val="35000"/>
                    </a:schemeClr>
                  </a:solidFill>
                  <a:cs typeface="+mn-ea"/>
                  <a:sym typeface="+mn-lt"/>
                </a:rPr>
                <a:t>Energy</a:t>
              </a:r>
            </a:p>
          </p:txBody>
        </p:sp>
        <p:sp>
          <p:nvSpPr>
            <p:cNvPr id="73" name="Rectangle 72"/>
            <p:cNvSpPr/>
            <p:nvPr/>
          </p:nvSpPr>
          <p:spPr>
            <a:xfrm>
              <a:off x="5408083" y="3217418"/>
              <a:ext cx="2372955" cy="738664"/>
            </a:xfrm>
            <a:prstGeom prst="rect">
              <a:avLst/>
            </a:prstGeom>
          </p:spPr>
          <p:txBody>
            <a:bodyPr wrap="square">
              <a:spAutoFit/>
            </a:bodyPr>
            <a:lstStyle/>
            <a:p>
              <a:pPr algn="ctr" fontAlgn="auto">
                <a:spcBef>
                  <a:spcPts val="0"/>
                </a:spcBef>
                <a:spcAft>
                  <a:spcPts val="0"/>
                </a:spcAft>
                <a:defRPr/>
              </a:pPr>
              <a:r>
                <a:rPr lang="en-US" sz="1050" dirty="0" err="1">
                  <a:solidFill>
                    <a:schemeClr val="tx1">
                      <a:lumMod val="65000"/>
                      <a:lumOff val="35000"/>
                    </a:schemeClr>
                  </a:solidFill>
                  <a:cs typeface="+mn-ea"/>
                  <a:sym typeface="+mn-lt"/>
                </a:rPr>
                <a:t>Lorem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Ipsum</a:t>
              </a:r>
              <a:r>
                <a:rPr lang="en-US" sz="1050" dirty="0">
                  <a:solidFill>
                    <a:schemeClr val="tx1">
                      <a:lumMod val="65000"/>
                      <a:lumOff val="35000"/>
                    </a:schemeClr>
                  </a:solidFill>
                  <a:cs typeface="+mn-ea"/>
                  <a:sym typeface="+mn-lt"/>
                </a:rPr>
                <a:t> is dolor </a:t>
              </a:r>
              <a:r>
                <a:rPr lang="en-US" sz="1050" dirty="0" err="1">
                  <a:solidFill>
                    <a:schemeClr val="tx1">
                      <a:lumMod val="65000"/>
                      <a:lumOff val="35000"/>
                    </a:schemeClr>
                  </a:solidFill>
                  <a:cs typeface="+mn-ea"/>
                  <a:sym typeface="+mn-lt"/>
                </a:rPr>
                <a:t>sita</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slidera</a:t>
              </a:r>
              <a:r>
                <a:rPr lang="en-US" sz="1050" dirty="0">
                  <a:solidFill>
                    <a:schemeClr val="tx1">
                      <a:lumMod val="65000"/>
                      <a:lumOff val="35000"/>
                    </a:schemeClr>
                  </a:solidFill>
                  <a:cs typeface="+mn-ea"/>
                  <a:sym typeface="+mn-lt"/>
                </a:rPr>
                <a:t> power </a:t>
              </a:r>
              <a:r>
                <a:rPr lang="en-US" sz="1050" dirty="0" err="1">
                  <a:solidFill>
                    <a:schemeClr val="tx1">
                      <a:lumMod val="65000"/>
                      <a:lumOff val="35000"/>
                    </a:schemeClr>
                  </a:solidFill>
                  <a:cs typeface="+mn-ea"/>
                  <a:sym typeface="+mn-lt"/>
                </a:rPr>
                <a:t>adus</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ana</a:t>
              </a:r>
              <a:r>
                <a:rPr lang="en-US" sz="1050" dirty="0">
                  <a:solidFill>
                    <a:schemeClr val="tx1">
                      <a:lumMod val="65000"/>
                      <a:lumOff val="35000"/>
                    </a:schemeClr>
                  </a:solidFill>
                  <a:cs typeface="+mn-ea"/>
                  <a:sym typeface="+mn-lt"/>
                </a:rPr>
                <a:t> but </a:t>
              </a:r>
              <a:r>
                <a:rPr lang="en-US" sz="1050" dirty="0" err="1">
                  <a:solidFill>
                    <a:schemeClr val="tx1">
                      <a:lumMod val="65000"/>
                      <a:lumOff val="35000"/>
                    </a:schemeClr>
                  </a:solidFill>
                  <a:cs typeface="+mn-ea"/>
                  <a:sym typeface="+mn-lt"/>
                </a:rPr>
                <a:t>volup</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dalam</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cintakuan</a:t>
              </a:r>
              <a:endParaRPr lang="en-US" sz="1050" dirty="0">
                <a:solidFill>
                  <a:schemeClr val="tx1">
                    <a:lumMod val="65000"/>
                    <a:lumOff val="35000"/>
                  </a:schemeClr>
                </a:solidFill>
                <a:cs typeface="+mn-ea"/>
                <a:sym typeface="+mn-lt"/>
              </a:endParaRPr>
            </a:p>
            <a:p>
              <a:pPr algn="ctr" fontAlgn="auto">
                <a:spcBef>
                  <a:spcPts val="0"/>
                </a:spcBef>
                <a:spcAft>
                  <a:spcPts val="0"/>
                </a:spcAft>
                <a:defRPr/>
              </a:pPr>
              <a:r>
                <a:rPr lang="en-US" sz="1050" dirty="0" err="1">
                  <a:solidFill>
                    <a:schemeClr val="tx1">
                      <a:lumMod val="65000"/>
                      <a:lumOff val="35000"/>
                    </a:schemeClr>
                  </a:solidFill>
                  <a:cs typeface="+mn-ea"/>
                  <a:sym typeface="+mn-lt"/>
                </a:rPr>
                <a:t>anande</a:t>
              </a:r>
              <a:r>
                <a:rPr lang="en-US" sz="1050" dirty="0">
                  <a:solidFill>
                    <a:schemeClr val="tx1">
                      <a:lumMod val="65000"/>
                      <a:lumOff val="35000"/>
                    </a:schemeClr>
                  </a:solidFill>
                  <a:cs typeface="+mn-ea"/>
                  <a:sym typeface="+mn-lt"/>
                </a:rPr>
                <a:t> </a:t>
              </a:r>
              <a:r>
                <a:rPr lang="en-US" sz="1050" dirty="0" err="1">
                  <a:solidFill>
                    <a:schemeClr val="tx1">
                      <a:lumMod val="65000"/>
                      <a:lumOff val="35000"/>
                    </a:schemeClr>
                  </a:solidFill>
                  <a:cs typeface="+mn-ea"/>
                  <a:sym typeface="+mn-lt"/>
                </a:rPr>
                <a:t>inteman</a:t>
              </a:r>
              <a:r>
                <a:rPr lang="en-US" sz="1050" dirty="0">
                  <a:solidFill>
                    <a:schemeClr val="tx1">
                      <a:lumMod val="65000"/>
                      <a:lumOff val="35000"/>
                    </a:schemeClr>
                  </a:solidFill>
                  <a:cs typeface="+mn-ea"/>
                  <a:sym typeface="+mn-lt"/>
                </a:rPr>
                <a:t>.</a:t>
              </a:r>
              <a:endParaRPr lang="en-US" sz="1050" b="1" dirty="0">
                <a:solidFill>
                  <a:schemeClr val="tx1">
                    <a:lumMod val="65000"/>
                    <a:lumOff val="35000"/>
                  </a:schemeClr>
                </a:solidFill>
                <a:cs typeface="+mn-ea"/>
                <a:sym typeface="+mn-lt"/>
              </a:endParaRPr>
            </a:p>
          </p:txBody>
        </p:sp>
      </p:grpSp>
      <p:grpSp>
        <p:nvGrpSpPr>
          <p:cNvPr id="2" name="Group 1"/>
          <p:cNvGrpSpPr/>
          <p:nvPr/>
        </p:nvGrpSpPr>
        <p:grpSpPr>
          <a:xfrm>
            <a:off x="1373760" y="3618975"/>
            <a:ext cx="922047" cy="501386"/>
            <a:chOff x="1373760" y="3618975"/>
            <a:chExt cx="922047" cy="501386"/>
          </a:xfrm>
        </p:grpSpPr>
        <p:sp>
          <p:nvSpPr>
            <p:cNvPr id="75" name="TextBox 74"/>
            <p:cNvSpPr txBox="1"/>
            <p:nvPr/>
          </p:nvSpPr>
          <p:spPr>
            <a:xfrm>
              <a:off x="1525776" y="3618975"/>
              <a:ext cx="716389" cy="268087"/>
            </a:xfrm>
            <a:prstGeom prst="rect">
              <a:avLst/>
            </a:prstGeom>
            <a:noFill/>
          </p:spPr>
          <p:txBody>
            <a:bodyPr wrap="square" rtlCol="0">
              <a:spAutoFit/>
            </a:bodyPr>
            <a:lstStyle/>
            <a:p>
              <a:pPr algn="ctr">
                <a:lnSpc>
                  <a:spcPct val="70000"/>
                </a:lnSpc>
              </a:pPr>
              <a:r>
                <a:rPr lang="en-US" sz="1600" b="1" dirty="0">
                  <a:solidFill>
                    <a:schemeClr val="tx1">
                      <a:lumMod val="65000"/>
                      <a:lumOff val="35000"/>
                    </a:schemeClr>
                  </a:solidFill>
                  <a:cs typeface="+mn-ea"/>
                  <a:sym typeface="+mn-lt"/>
                </a:rPr>
                <a:t>65</a:t>
              </a:r>
              <a:r>
                <a:rPr lang="id-ID" sz="1600" b="1" dirty="0">
                  <a:solidFill>
                    <a:schemeClr val="tx1">
                      <a:lumMod val="65000"/>
                      <a:lumOff val="35000"/>
                    </a:schemeClr>
                  </a:solidFill>
                  <a:cs typeface="+mn-ea"/>
                  <a:sym typeface="+mn-lt"/>
                </a:rPr>
                <a:t>%</a:t>
              </a:r>
            </a:p>
          </p:txBody>
        </p:sp>
        <p:sp>
          <p:nvSpPr>
            <p:cNvPr id="80" name="TextBox 79"/>
            <p:cNvSpPr txBox="1"/>
            <p:nvPr/>
          </p:nvSpPr>
          <p:spPr>
            <a:xfrm>
              <a:off x="1373760" y="3858751"/>
              <a:ext cx="922047" cy="261610"/>
            </a:xfrm>
            <a:prstGeom prst="rect">
              <a:avLst/>
            </a:prstGeom>
            <a:noFill/>
          </p:spPr>
          <p:txBody>
            <a:bodyPr wrap="none" rtlCol="0">
              <a:spAutoFit/>
            </a:bodyPr>
            <a:lstStyle/>
            <a:p>
              <a:pPr algn="ctr"/>
              <a:r>
                <a:rPr lang="en-GB" sz="1100" b="1" dirty="0">
                  <a:solidFill>
                    <a:schemeClr val="tx1">
                      <a:lumMod val="65000"/>
                      <a:lumOff val="35000"/>
                    </a:schemeClr>
                  </a:solidFill>
                  <a:cs typeface="+mn-ea"/>
                  <a:sym typeface="+mn-lt"/>
                </a:rPr>
                <a:t>$980.000</a:t>
              </a:r>
            </a:p>
          </p:txBody>
        </p:sp>
      </p:grpSp>
      <p:grpSp>
        <p:nvGrpSpPr>
          <p:cNvPr id="3" name="Group 2"/>
          <p:cNvGrpSpPr/>
          <p:nvPr/>
        </p:nvGrpSpPr>
        <p:grpSpPr>
          <a:xfrm>
            <a:off x="3594926" y="3618975"/>
            <a:ext cx="922047" cy="501386"/>
            <a:chOff x="3594926" y="3618975"/>
            <a:chExt cx="922047" cy="501386"/>
          </a:xfrm>
        </p:grpSpPr>
        <p:sp>
          <p:nvSpPr>
            <p:cNvPr id="76" name="TextBox 75"/>
            <p:cNvSpPr txBox="1"/>
            <p:nvPr/>
          </p:nvSpPr>
          <p:spPr>
            <a:xfrm>
              <a:off x="3697757" y="3618975"/>
              <a:ext cx="716389" cy="268087"/>
            </a:xfrm>
            <a:prstGeom prst="rect">
              <a:avLst/>
            </a:prstGeom>
            <a:noFill/>
          </p:spPr>
          <p:txBody>
            <a:bodyPr wrap="square" rtlCol="0">
              <a:spAutoFit/>
            </a:bodyPr>
            <a:lstStyle/>
            <a:p>
              <a:pPr algn="ctr">
                <a:lnSpc>
                  <a:spcPct val="70000"/>
                </a:lnSpc>
              </a:pPr>
              <a:r>
                <a:rPr lang="en-US" sz="1600" b="1" dirty="0">
                  <a:solidFill>
                    <a:schemeClr val="tx1">
                      <a:lumMod val="65000"/>
                      <a:lumOff val="35000"/>
                    </a:schemeClr>
                  </a:solidFill>
                  <a:cs typeface="+mn-ea"/>
                  <a:sym typeface="+mn-lt"/>
                </a:rPr>
                <a:t>50</a:t>
              </a:r>
              <a:r>
                <a:rPr lang="id-ID" sz="1600" b="1" dirty="0">
                  <a:solidFill>
                    <a:schemeClr val="tx1">
                      <a:lumMod val="65000"/>
                      <a:lumOff val="35000"/>
                    </a:schemeClr>
                  </a:solidFill>
                  <a:cs typeface="+mn-ea"/>
                  <a:sym typeface="+mn-lt"/>
                </a:rPr>
                <a:t>%</a:t>
              </a:r>
            </a:p>
          </p:txBody>
        </p:sp>
        <p:sp>
          <p:nvSpPr>
            <p:cNvPr id="81" name="TextBox 80"/>
            <p:cNvSpPr txBox="1"/>
            <p:nvPr/>
          </p:nvSpPr>
          <p:spPr>
            <a:xfrm>
              <a:off x="3594926" y="3858751"/>
              <a:ext cx="922047" cy="261610"/>
            </a:xfrm>
            <a:prstGeom prst="rect">
              <a:avLst/>
            </a:prstGeom>
            <a:noFill/>
          </p:spPr>
          <p:txBody>
            <a:bodyPr wrap="none" rtlCol="0">
              <a:spAutoFit/>
            </a:bodyPr>
            <a:lstStyle/>
            <a:p>
              <a:pPr algn="ctr"/>
              <a:r>
                <a:rPr lang="en-GB" sz="1100" b="1" dirty="0">
                  <a:solidFill>
                    <a:schemeClr val="tx1">
                      <a:lumMod val="65000"/>
                      <a:lumOff val="35000"/>
                    </a:schemeClr>
                  </a:solidFill>
                  <a:cs typeface="+mn-ea"/>
                  <a:sym typeface="+mn-lt"/>
                </a:rPr>
                <a:t>$980.000</a:t>
              </a:r>
            </a:p>
          </p:txBody>
        </p:sp>
      </p:grpSp>
      <p:grpSp>
        <p:nvGrpSpPr>
          <p:cNvPr id="4" name="Group 3"/>
          <p:cNvGrpSpPr/>
          <p:nvPr/>
        </p:nvGrpSpPr>
        <p:grpSpPr>
          <a:xfrm>
            <a:off x="5630494" y="3618975"/>
            <a:ext cx="922047" cy="501386"/>
            <a:chOff x="5630494" y="3618975"/>
            <a:chExt cx="922047" cy="501386"/>
          </a:xfrm>
        </p:grpSpPr>
        <p:sp>
          <p:nvSpPr>
            <p:cNvPr id="77" name="TextBox 76"/>
            <p:cNvSpPr txBox="1"/>
            <p:nvPr/>
          </p:nvSpPr>
          <p:spPr>
            <a:xfrm>
              <a:off x="5740980" y="3618975"/>
              <a:ext cx="716389" cy="268087"/>
            </a:xfrm>
            <a:prstGeom prst="rect">
              <a:avLst/>
            </a:prstGeom>
            <a:noFill/>
          </p:spPr>
          <p:txBody>
            <a:bodyPr wrap="square" rtlCol="0">
              <a:spAutoFit/>
            </a:bodyPr>
            <a:lstStyle/>
            <a:p>
              <a:pPr algn="ctr">
                <a:lnSpc>
                  <a:spcPct val="70000"/>
                </a:lnSpc>
              </a:pPr>
              <a:r>
                <a:rPr lang="en-US" sz="1600" b="1" dirty="0">
                  <a:solidFill>
                    <a:schemeClr val="tx1">
                      <a:lumMod val="65000"/>
                      <a:lumOff val="35000"/>
                    </a:schemeClr>
                  </a:solidFill>
                  <a:cs typeface="+mn-ea"/>
                  <a:sym typeface="+mn-lt"/>
                </a:rPr>
                <a:t>85</a:t>
              </a:r>
              <a:r>
                <a:rPr lang="id-ID" sz="1600" b="1" dirty="0">
                  <a:solidFill>
                    <a:schemeClr val="tx1">
                      <a:lumMod val="65000"/>
                      <a:lumOff val="35000"/>
                    </a:schemeClr>
                  </a:solidFill>
                  <a:cs typeface="+mn-ea"/>
                  <a:sym typeface="+mn-lt"/>
                </a:rPr>
                <a:t>%</a:t>
              </a:r>
            </a:p>
          </p:txBody>
        </p:sp>
        <p:sp>
          <p:nvSpPr>
            <p:cNvPr id="82" name="TextBox 81"/>
            <p:cNvSpPr txBox="1"/>
            <p:nvPr/>
          </p:nvSpPr>
          <p:spPr>
            <a:xfrm>
              <a:off x="5630494" y="3858751"/>
              <a:ext cx="922047" cy="261610"/>
            </a:xfrm>
            <a:prstGeom prst="rect">
              <a:avLst/>
            </a:prstGeom>
            <a:noFill/>
          </p:spPr>
          <p:txBody>
            <a:bodyPr wrap="none" rtlCol="0">
              <a:spAutoFit/>
            </a:bodyPr>
            <a:lstStyle/>
            <a:p>
              <a:pPr algn="ctr"/>
              <a:r>
                <a:rPr lang="en-GB" sz="1100" b="1" dirty="0">
                  <a:solidFill>
                    <a:schemeClr val="tx1">
                      <a:lumMod val="65000"/>
                      <a:lumOff val="35000"/>
                    </a:schemeClr>
                  </a:solidFill>
                  <a:cs typeface="+mn-ea"/>
                  <a:sym typeface="+mn-lt"/>
                </a:rPr>
                <a:t>$980.000</a:t>
              </a:r>
            </a:p>
          </p:txBody>
        </p:sp>
      </p:grpSp>
      <p:grpSp>
        <p:nvGrpSpPr>
          <p:cNvPr id="5" name="Group 4"/>
          <p:cNvGrpSpPr/>
          <p:nvPr/>
        </p:nvGrpSpPr>
        <p:grpSpPr>
          <a:xfrm>
            <a:off x="7804240" y="3618975"/>
            <a:ext cx="922047" cy="501386"/>
            <a:chOff x="7804240" y="3618975"/>
            <a:chExt cx="922047" cy="501386"/>
          </a:xfrm>
        </p:grpSpPr>
        <p:sp>
          <p:nvSpPr>
            <p:cNvPr id="78" name="TextBox 77"/>
            <p:cNvSpPr txBox="1"/>
            <p:nvPr/>
          </p:nvSpPr>
          <p:spPr>
            <a:xfrm>
              <a:off x="7906934" y="3618975"/>
              <a:ext cx="716389" cy="268087"/>
            </a:xfrm>
            <a:prstGeom prst="rect">
              <a:avLst/>
            </a:prstGeom>
            <a:noFill/>
          </p:spPr>
          <p:txBody>
            <a:bodyPr wrap="square" rtlCol="0">
              <a:spAutoFit/>
            </a:bodyPr>
            <a:lstStyle/>
            <a:p>
              <a:pPr algn="ctr">
                <a:lnSpc>
                  <a:spcPct val="70000"/>
                </a:lnSpc>
              </a:pPr>
              <a:r>
                <a:rPr lang="en-US" sz="1600" b="1" dirty="0">
                  <a:solidFill>
                    <a:schemeClr val="tx1">
                      <a:lumMod val="65000"/>
                      <a:lumOff val="35000"/>
                    </a:schemeClr>
                  </a:solidFill>
                  <a:cs typeface="+mn-ea"/>
                  <a:sym typeface="+mn-lt"/>
                </a:rPr>
                <a:t>45</a:t>
              </a:r>
              <a:r>
                <a:rPr lang="id-ID" sz="1600" b="1" dirty="0">
                  <a:solidFill>
                    <a:schemeClr val="tx1">
                      <a:lumMod val="65000"/>
                      <a:lumOff val="35000"/>
                    </a:schemeClr>
                  </a:solidFill>
                  <a:cs typeface="+mn-ea"/>
                  <a:sym typeface="+mn-lt"/>
                </a:rPr>
                <a:t>%</a:t>
              </a:r>
            </a:p>
          </p:txBody>
        </p:sp>
        <p:sp>
          <p:nvSpPr>
            <p:cNvPr id="83" name="TextBox 82"/>
            <p:cNvSpPr txBox="1"/>
            <p:nvPr/>
          </p:nvSpPr>
          <p:spPr>
            <a:xfrm>
              <a:off x="7804240" y="3858751"/>
              <a:ext cx="922047" cy="261610"/>
            </a:xfrm>
            <a:prstGeom prst="rect">
              <a:avLst/>
            </a:prstGeom>
            <a:noFill/>
          </p:spPr>
          <p:txBody>
            <a:bodyPr wrap="none" rtlCol="0">
              <a:spAutoFit/>
            </a:bodyPr>
            <a:lstStyle/>
            <a:p>
              <a:pPr algn="ctr"/>
              <a:r>
                <a:rPr lang="en-GB" sz="1100" b="1" dirty="0">
                  <a:solidFill>
                    <a:schemeClr val="tx1">
                      <a:lumMod val="65000"/>
                      <a:lumOff val="35000"/>
                    </a:schemeClr>
                  </a:solidFill>
                  <a:cs typeface="+mn-ea"/>
                  <a:sym typeface="+mn-lt"/>
                </a:rPr>
                <a:t>$980.000</a:t>
              </a:r>
            </a:p>
          </p:txBody>
        </p:sp>
      </p:grpSp>
      <p:grpSp>
        <p:nvGrpSpPr>
          <p:cNvPr id="6" name="Group 5"/>
          <p:cNvGrpSpPr/>
          <p:nvPr/>
        </p:nvGrpSpPr>
        <p:grpSpPr>
          <a:xfrm>
            <a:off x="9892883" y="3618975"/>
            <a:ext cx="922047" cy="501386"/>
            <a:chOff x="9892883" y="3618975"/>
            <a:chExt cx="922047" cy="501386"/>
          </a:xfrm>
        </p:grpSpPr>
        <p:sp>
          <p:nvSpPr>
            <p:cNvPr id="79" name="TextBox 78"/>
            <p:cNvSpPr txBox="1"/>
            <p:nvPr/>
          </p:nvSpPr>
          <p:spPr>
            <a:xfrm>
              <a:off x="9995714" y="3618975"/>
              <a:ext cx="716389" cy="268087"/>
            </a:xfrm>
            <a:prstGeom prst="rect">
              <a:avLst/>
            </a:prstGeom>
            <a:noFill/>
          </p:spPr>
          <p:txBody>
            <a:bodyPr wrap="square" rtlCol="0">
              <a:spAutoFit/>
            </a:bodyPr>
            <a:lstStyle/>
            <a:p>
              <a:pPr algn="ctr">
                <a:lnSpc>
                  <a:spcPct val="70000"/>
                </a:lnSpc>
              </a:pPr>
              <a:r>
                <a:rPr lang="en-US" sz="1600" b="1" dirty="0">
                  <a:solidFill>
                    <a:schemeClr val="tx1">
                      <a:lumMod val="65000"/>
                      <a:lumOff val="35000"/>
                    </a:schemeClr>
                  </a:solidFill>
                  <a:cs typeface="+mn-ea"/>
                  <a:sym typeface="+mn-lt"/>
                </a:rPr>
                <a:t>75</a:t>
              </a:r>
              <a:r>
                <a:rPr lang="id-ID" sz="1600" b="1" dirty="0">
                  <a:solidFill>
                    <a:schemeClr val="tx1">
                      <a:lumMod val="65000"/>
                      <a:lumOff val="35000"/>
                    </a:schemeClr>
                  </a:solidFill>
                  <a:cs typeface="+mn-ea"/>
                  <a:sym typeface="+mn-lt"/>
                </a:rPr>
                <a:t>%</a:t>
              </a:r>
            </a:p>
          </p:txBody>
        </p:sp>
        <p:sp>
          <p:nvSpPr>
            <p:cNvPr id="84" name="TextBox 83"/>
            <p:cNvSpPr txBox="1"/>
            <p:nvPr/>
          </p:nvSpPr>
          <p:spPr>
            <a:xfrm>
              <a:off x="9892883" y="3858751"/>
              <a:ext cx="922047" cy="261610"/>
            </a:xfrm>
            <a:prstGeom prst="rect">
              <a:avLst/>
            </a:prstGeom>
            <a:noFill/>
          </p:spPr>
          <p:txBody>
            <a:bodyPr wrap="none" rtlCol="0">
              <a:spAutoFit/>
            </a:bodyPr>
            <a:lstStyle/>
            <a:p>
              <a:pPr algn="ctr"/>
              <a:r>
                <a:rPr lang="en-GB" sz="1100" b="1" dirty="0">
                  <a:solidFill>
                    <a:schemeClr val="tx1">
                      <a:lumMod val="65000"/>
                      <a:lumOff val="35000"/>
                    </a:schemeClr>
                  </a:solidFill>
                  <a:cs typeface="+mn-ea"/>
                  <a:sym typeface="+mn-lt"/>
                </a:rPr>
                <a:t>$980.000</a:t>
              </a:r>
            </a:p>
          </p:txBody>
        </p:sp>
      </p:grpSp>
      <p:grpSp>
        <p:nvGrpSpPr>
          <p:cNvPr id="54" name="组合 53">
            <a:extLst>
              <a:ext uri="{FF2B5EF4-FFF2-40B4-BE49-F238E27FC236}">
                <a16:creationId xmlns:a16="http://schemas.microsoft.com/office/drawing/2014/main" id="{66A7FD90-88D9-4F4D-8157-011FCCFB8C11}"/>
              </a:ext>
            </a:extLst>
          </p:cNvPr>
          <p:cNvGrpSpPr/>
          <p:nvPr/>
        </p:nvGrpSpPr>
        <p:grpSpPr>
          <a:xfrm>
            <a:off x="2918188" y="338191"/>
            <a:ext cx="5975713" cy="584775"/>
            <a:chOff x="2918188" y="338191"/>
            <a:chExt cx="5975713" cy="584775"/>
          </a:xfrm>
        </p:grpSpPr>
        <p:sp>
          <p:nvSpPr>
            <p:cNvPr id="58" name="TextBox 18">
              <a:extLst>
                <a:ext uri="{FF2B5EF4-FFF2-40B4-BE49-F238E27FC236}">
                  <a16:creationId xmlns:a16="http://schemas.microsoft.com/office/drawing/2014/main" id="{FFB676AF-F468-425A-8774-53B8DA04B70B}"/>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74" name="椭圆 73">
              <a:extLst>
                <a:ext uri="{FF2B5EF4-FFF2-40B4-BE49-F238E27FC236}">
                  <a16:creationId xmlns:a16="http://schemas.microsoft.com/office/drawing/2014/main" id="{ACD12159-FD49-4BFF-8CB6-5901D02A68DF}"/>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5" name="椭圆 84">
              <a:extLst>
                <a:ext uri="{FF2B5EF4-FFF2-40B4-BE49-F238E27FC236}">
                  <a16:creationId xmlns:a16="http://schemas.microsoft.com/office/drawing/2014/main" id="{738CA700-16F8-42E6-8E9E-03F389164E2D}"/>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椭圆 85">
              <a:extLst>
                <a:ext uri="{FF2B5EF4-FFF2-40B4-BE49-F238E27FC236}">
                  <a16:creationId xmlns:a16="http://schemas.microsoft.com/office/drawing/2014/main" id="{8294AD29-208E-4180-80BE-3F7F2DD8A8B6}"/>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7" name="椭圆 86">
              <a:extLst>
                <a:ext uri="{FF2B5EF4-FFF2-40B4-BE49-F238E27FC236}">
                  <a16:creationId xmlns:a16="http://schemas.microsoft.com/office/drawing/2014/main" id="{58F02F3D-B09B-4698-A2E6-9951CC5C4356}"/>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椭圆 87">
              <a:extLst>
                <a:ext uri="{FF2B5EF4-FFF2-40B4-BE49-F238E27FC236}">
                  <a16:creationId xmlns:a16="http://schemas.microsoft.com/office/drawing/2014/main" id="{867EF95A-5A8B-425A-AF08-49323C7A8BAF}"/>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a:extLst>
                <a:ext uri="{FF2B5EF4-FFF2-40B4-BE49-F238E27FC236}">
                  <a16:creationId xmlns:a16="http://schemas.microsoft.com/office/drawing/2014/main" id="{7EA38073-B7DB-4D8F-95D5-706003DD0D23}"/>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E80F1C11-16C4-4C1B-A4D8-03CF38EA3ADB}"/>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0652ED0B-A102-4623-9748-75E917BA54F7}"/>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9D6124D2-851B-4FE1-9107-B10DFEBFE78C}"/>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F3B016DA-AE95-446E-8EFE-DE82CA4BE44C}"/>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736112186"/>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wipe(up)">
                                      <p:cBhvr>
                                        <p:cTn id="17" dur="500"/>
                                        <p:tgtEl>
                                          <p:spTgt spid="59"/>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par>
                          <p:cTn id="28" fill="hold">
                            <p:stCondLst>
                              <p:cond delay="2500"/>
                            </p:stCondLst>
                            <p:childTnLst>
                              <p:par>
                                <p:cTn id="29" presetID="22" presetClass="entr" presetSubtype="1" fill="hold" nodeType="afterEffect">
                                  <p:stCondLst>
                                    <p:cond delay="0"/>
                                  </p:stCondLst>
                                  <p:childTnLst>
                                    <p:set>
                                      <p:cBhvr>
                                        <p:cTn id="30" dur="1" fill="hold">
                                          <p:stCondLst>
                                            <p:cond delay="0"/>
                                          </p:stCondLst>
                                        </p:cTn>
                                        <p:tgtEl>
                                          <p:spTgt spid="62"/>
                                        </p:tgtEl>
                                        <p:attrNameLst>
                                          <p:attrName>style.visibility</p:attrName>
                                        </p:attrNameLst>
                                      </p:cBhvr>
                                      <p:to>
                                        <p:strVal val="visible"/>
                                      </p:to>
                                    </p:set>
                                    <p:animEffect transition="in" filter="wipe(up)">
                                      <p:cBhvr>
                                        <p:cTn id="31" dur="500"/>
                                        <p:tgtEl>
                                          <p:spTgt spid="62"/>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500"/>
                                        <p:tgtEl>
                                          <p:spTgt spid="4"/>
                                        </p:tgtEl>
                                      </p:cBhvr>
                                    </p:animEffect>
                                  </p:childTnLst>
                                </p:cTn>
                              </p:par>
                            </p:childTnLst>
                          </p:cTn>
                        </p:par>
                        <p:par>
                          <p:cTn id="42" fill="hold">
                            <p:stCondLst>
                              <p:cond delay="4000"/>
                            </p:stCondLst>
                            <p:childTnLst>
                              <p:par>
                                <p:cTn id="43" presetID="22" presetClass="entr" presetSubtype="1"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wipe(up)">
                                      <p:cBhvr>
                                        <p:cTn id="45" dur="500"/>
                                        <p:tgtEl>
                                          <p:spTgt spid="65"/>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p:cTn id="49" dur="500" fill="hold"/>
                                        <p:tgtEl>
                                          <p:spTgt spid="17"/>
                                        </p:tgtEl>
                                        <p:attrNameLst>
                                          <p:attrName>ppt_w</p:attrName>
                                        </p:attrNameLst>
                                      </p:cBhvr>
                                      <p:tavLst>
                                        <p:tav tm="0">
                                          <p:val>
                                            <p:fltVal val="0"/>
                                          </p:val>
                                        </p:tav>
                                        <p:tav tm="100000">
                                          <p:val>
                                            <p:strVal val="#ppt_w"/>
                                          </p:val>
                                        </p:tav>
                                      </p:tavLst>
                                    </p:anim>
                                    <p:anim calcmode="lin" valueType="num">
                                      <p:cBhvr>
                                        <p:cTn id="50" dur="500" fill="hold"/>
                                        <p:tgtEl>
                                          <p:spTgt spid="17"/>
                                        </p:tgtEl>
                                        <p:attrNameLst>
                                          <p:attrName>ppt_h</p:attrName>
                                        </p:attrNameLst>
                                      </p:cBhvr>
                                      <p:tavLst>
                                        <p:tav tm="0">
                                          <p:val>
                                            <p:fltVal val="0"/>
                                          </p:val>
                                        </p:tav>
                                        <p:tav tm="100000">
                                          <p:val>
                                            <p:strVal val="#ppt_h"/>
                                          </p:val>
                                        </p:tav>
                                      </p:tavLst>
                                    </p:anim>
                                    <p:animEffect transition="in" filter="fade">
                                      <p:cBhvr>
                                        <p:cTn id="51" dur="500"/>
                                        <p:tgtEl>
                                          <p:spTgt spid="17"/>
                                        </p:tgtEl>
                                      </p:cBhvr>
                                    </p:animEffect>
                                  </p:childTnLst>
                                </p:cTn>
                              </p:par>
                            </p:childTnLst>
                          </p:cTn>
                        </p:par>
                        <p:par>
                          <p:cTn id="52" fill="hold">
                            <p:stCondLst>
                              <p:cond delay="5000"/>
                            </p:stCondLst>
                            <p:childTnLst>
                              <p:par>
                                <p:cTn id="53" presetID="10" presetClass="entr" presetSubtype="0" fill="hold"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childTnLst>
                          </p:cTn>
                        </p:par>
                        <p:par>
                          <p:cTn id="56" fill="hold">
                            <p:stCondLst>
                              <p:cond delay="5500"/>
                            </p:stCondLst>
                            <p:childTnLst>
                              <p:par>
                                <p:cTn id="57" presetID="22" presetClass="entr" presetSubtype="1" fill="hold" nodeType="afterEffect">
                                  <p:stCondLst>
                                    <p:cond delay="0"/>
                                  </p:stCondLst>
                                  <p:childTnLst>
                                    <p:set>
                                      <p:cBhvr>
                                        <p:cTn id="58" dur="1" fill="hold">
                                          <p:stCondLst>
                                            <p:cond delay="0"/>
                                          </p:stCondLst>
                                        </p:cTn>
                                        <p:tgtEl>
                                          <p:spTgt spid="68"/>
                                        </p:tgtEl>
                                        <p:attrNameLst>
                                          <p:attrName>style.visibility</p:attrName>
                                        </p:attrNameLst>
                                      </p:cBhvr>
                                      <p:to>
                                        <p:strVal val="visible"/>
                                      </p:to>
                                    </p:set>
                                    <p:animEffect transition="in" filter="wipe(up)">
                                      <p:cBhvr>
                                        <p:cTn id="59" dur="500"/>
                                        <p:tgtEl>
                                          <p:spTgt spid="68"/>
                                        </p:tgtEl>
                                      </p:cBhvr>
                                    </p:animEffect>
                                  </p:childTnLst>
                                </p:cTn>
                              </p:par>
                            </p:childTnLst>
                          </p:cTn>
                        </p:par>
                        <p:par>
                          <p:cTn id="60" fill="hold">
                            <p:stCondLst>
                              <p:cond delay="6000"/>
                            </p:stCondLst>
                            <p:childTnLst>
                              <p:par>
                                <p:cTn id="61" presetID="53" presetClass="entr" presetSubtype="16" fill="hold" nodeType="afterEffect">
                                  <p:stCondLst>
                                    <p:cond delay="0"/>
                                  </p:stCondLst>
                                  <p:childTnLst>
                                    <p:set>
                                      <p:cBhvr>
                                        <p:cTn id="62" dur="1" fill="hold">
                                          <p:stCondLst>
                                            <p:cond delay="0"/>
                                          </p:stCondLst>
                                        </p:cTn>
                                        <p:tgtEl>
                                          <p:spTgt spid="51"/>
                                        </p:tgtEl>
                                        <p:attrNameLst>
                                          <p:attrName>style.visibility</p:attrName>
                                        </p:attrNameLst>
                                      </p:cBhvr>
                                      <p:to>
                                        <p:strVal val="visible"/>
                                      </p:to>
                                    </p:set>
                                    <p:anim calcmode="lin" valueType="num">
                                      <p:cBhvr>
                                        <p:cTn id="63" dur="500" fill="hold"/>
                                        <p:tgtEl>
                                          <p:spTgt spid="51"/>
                                        </p:tgtEl>
                                        <p:attrNameLst>
                                          <p:attrName>ppt_w</p:attrName>
                                        </p:attrNameLst>
                                      </p:cBhvr>
                                      <p:tavLst>
                                        <p:tav tm="0">
                                          <p:val>
                                            <p:fltVal val="0"/>
                                          </p:val>
                                        </p:tav>
                                        <p:tav tm="100000">
                                          <p:val>
                                            <p:strVal val="#ppt_w"/>
                                          </p:val>
                                        </p:tav>
                                      </p:tavLst>
                                    </p:anim>
                                    <p:anim calcmode="lin" valueType="num">
                                      <p:cBhvr>
                                        <p:cTn id="64" dur="500" fill="hold"/>
                                        <p:tgtEl>
                                          <p:spTgt spid="51"/>
                                        </p:tgtEl>
                                        <p:attrNameLst>
                                          <p:attrName>ppt_h</p:attrName>
                                        </p:attrNameLst>
                                      </p:cBhvr>
                                      <p:tavLst>
                                        <p:tav tm="0">
                                          <p:val>
                                            <p:fltVal val="0"/>
                                          </p:val>
                                        </p:tav>
                                        <p:tav tm="100000">
                                          <p:val>
                                            <p:strVal val="#ppt_h"/>
                                          </p:val>
                                        </p:tav>
                                      </p:tavLst>
                                    </p:anim>
                                    <p:animEffect transition="in" filter="fade">
                                      <p:cBhvr>
                                        <p:cTn id="65" dur="500"/>
                                        <p:tgtEl>
                                          <p:spTgt spid="51"/>
                                        </p:tgtEl>
                                      </p:cBhvr>
                                    </p:animEffect>
                                  </p:childTnLst>
                                </p:cTn>
                              </p:par>
                            </p:childTnLst>
                          </p:cTn>
                        </p:par>
                        <p:par>
                          <p:cTn id="66" fill="hold">
                            <p:stCondLst>
                              <p:cond delay="6500"/>
                            </p:stCondLst>
                            <p:childTnLst>
                              <p:par>
                                <p:cTn id="67" presetID="10" presetClass="entr" presetSubtype="0" fill="hold" nodeType="after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par>
                          <p:cTn id="70" fill="hold">
                            <p:stCondLst>
                              <p:cond delay="7000"/>
                            </p:stCondLst>
                            <p:childTnLst>
                              <p:par>
                                <p:cTn id="71" presetID="22" presetClass="entr" presetSubtype="1" fill="hold" nodeType="afterEffect">
                                  <p:stCondLst>
                                    <p:cond delay="0"/>
                                  </p:stCondLst>
                                  <p:childTnLst>
                                    <p:set>
                                      <p:cBhvr>
                                        <p:cTn id="72" dur="1" fill="hold">
                                          <p:stCondLst>
                                            <p:cond delay="0"/>
                                          </p:stCondLst>
                                        </p:cTn>
                                        <p:tgtEl>
                                          <p:spTgt spid="71"/>
                                        </p:tgtEl>
                                        <p:attrNameLst>
                                          <p:attrName>style.visibility</p:attrName>
                                        </p:attrNameLst>
                                      </p:cBhvr>
                                      <p:to>
                                        <p:strVal val="visible"/>
                                      </p:to>
                                    </p:set>
                                    <p:animEffect transition="in" filter="wipe(up)">
                                      <p:cBhvr>
                                        <p:cTn id="73"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p:cNvSpPr txBox="1"/>
          <p:nvPr/>
        </p:nvSpPr>
        <p:spPr>
          <a:xfrm>
            <a:off x="2398558" y="1874394"/>
            <a:ext cx="636713" cy="276999"/>
          </a:xfrm>
          <a:prstGeom prst="rect">
            <a:avLst/>
          </a:prstGeom>
          <a:noFill/>
        </p:spPr>
        <p:txBody>
          <a:bodyPr wrap="none" rtlCol="0">
            <a:spAutoFit/>
          </a:bodyPr>
          <a:lstStyle/>
          <a:p>
            <a:r>
              <a:rPr lang="en-US" sz="1200" dirty="0">
                <a:solidFill>
                  <a:schemeClr val="tx1">
                    <a:lumMod val="65000"/>
                    <a:lumOff val="35000"/>
                  </a:schemeClr>
                </a:solidFill>
                <a:cs typeface="+mn-ea"/>
                <a:sym typeface="+mn-lt"/>
              </a:rPr>
              <a:t>Africa</a:t>
            </a:r>
            <a:endParaRPr lang="id-ID" sz="1200" dirty="0">
              <a:solidFill>
                <a:schemeClr val="tx1">
                  <a:lumMod val="65000"/>
                  <a:lumOff val="35000"/>
                </a:schemeClr>
              </a:solidFill>
              <a:cs typeface="+mn-ea"/>
              <a:sym typeface="+mn-lt"/>
            </a:endParaRPr>
          </a:p>
        </p:txBody>
      </p:sp>
      <p:sp>
        <p:nvSpPr>
          <p:cNvPr id="25" name="TextBox 24"/>
          <p:cNvSpPr txBox="1"/>
          <p:nvPr/>
        </p:nvSpPr>
        <p:spPr>
          <a:xfrm>
            <a:off x="3106271" y="2412883"/>
            <a:ext cx="2626909" cy="738664"/>
          </a:xfrm>
          <a:prstGeom prst="rect">
            <a:avLst/>
          </a:prstGeom>
          <a:noFill/>
        </p:spPr>
        <p:txBody>
          <a:bodyPr wrap="square" rtlCol="0">
            <a:spAutoFit/>
          </a:bodyPr>
          <a:lstStyle/>
          <a:p>
            <a:pPr algn="just"/>
            <a:r>
              <a:rPr lang="en-US" sz="1050" dirty="0" err="1">
                <a:solidFill>
                  <a:schemeClr val="bg1">
                    <a:lumMod val="50000"/>
                  </a:schemeClr>
                </a:solidFill>
                <a:cs typeface="+mn-ea"/>
                <a:sym typeface="+mn-lt"/>
              </a:rPr>
              <a:t>Denima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ustebus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danaime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donWakamare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quosam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santLoirem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koler</a:t>
            </a:r>
            <a:r>
              <a:rPr lang="en-US" sz="1050" dirty="0">
                <a:solidFill>
                  <a:schemeClr val="bg1">
                    <a:lumMod val="50000"/>
                  </a:schemeClr>
                </a:solidFill>
                <a:cs typeface="+mn-ea"/>
                <a:sym typeface="+mn-lt"/>
              </a:rPr>
              <a:t> sit </a:t>
            </a:r>
            <a:r>
              <a:rPr lang="en-US" sz="1050" dirty="0" err="1">
                <a:solidFill>
                  <a:schemeClr val="bg1">
                    <a:lumMod val="50000"/>
                  </a:schemeClr>
                </a:solidFill>
                <a:cs typeface="+mn-ea"/>
                <a:sym typeface="+mn-lt"/>
              </a:rPr>
              <a:t>denimaOstebus</a:t>
            </a:r>
            <a:endParaRPr lang="id-ID" sz="1050" dirty="0">
              <a:solidFill>
                <a:schemeClr val="bg1">
                  <a:lumMod val="50000"/>
                </a:schemeClr>
              </a:solidFill>
              <a:cs typeface="+mn-ea"/>
              <a:sym typeface="+mn-lt"/>
            </a:endParaRPr>
          </a:p>
        </p:txBody>
      </p:sp>
      <p:sp>
        <p:nvSpPr>
          <p:cNvPr id="32" name="TextBox 31"/>
          <p:cNvSpPr txBox="1"/>
          <p:nvPr/>
        </p:nvSpPr>
        <p:spPr>
          <a:xfrm>
            <a:off x="1532403" y="5325475"/>
            <a:ext cx="4046720" cy="484748"/>
          </a:xfrm>
          <a:prstGeom prst="rect">
            <a:avLst/>
          </a:prstGeom>
          <a:noFill/>
        </p:spPr>
        <p:txBody>
          <a:bodyPr wrap="square" lIns="0" tIns="0" rIns="0" bIns="0" rtlCol="0">
            <a:spAutoFit/>
          </a:bodyPr>
          <a:lstStyle/>
          <a:p>
            <a:pPr algn="just"/>
            <a:r>
              <a:rPr lang="en-US" sz="1050" dirty="0" err="1">
                <a:solidFill>
                  <a:schemeClr val="bg1">
                    <a:lumMod val="50000"/>
                  </a:schemeClr>
                </a:solidFill>
                <a:cs typeface="+mn-ea"/>
                <a:sym typeface="+mn-lt"/>
              </a:rPr>
              <a:t>Denima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ustebus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danaime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donWakamare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quosam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santLoirem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koler</a:t>
            </a:r>
            <a:r>
              <a:rPr lang="en-US" sz="1050" dirty="0">
                <a:solidFill>
                  <a:schemeClr val="bg1">
                    <a:lumMod val="50000"/>
                  </a:schemeClr>
                </a:solidFill>
                <a:cs typeface="+mn-ea"/>
                <a:sym typeface="+mn-lt"/>
              </a:rPr>
              <a:t> sit </a:t>
            </a:r>
            <a:r>
              <a:rPr lang="en-US" sz="1050" dirty="0" err="1">
                <a:solidFill>
                  <a:schemeClr val="bg1">
                    <a:lumMod val="50000"/>
                  </a:schemeClr>
                </a:solidFill>
                <a:cs typeface="+mn-ea"/>
                <a:sym typeface="+mn-lt"/>
              </a:rPr>
              <a:t>denimaOstebus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don </a:t>
            </a:r>
            <a:r>
              <a:rPr lang="en-US" sz="1050" dirty="0" err="1">
                <a:solidFill>
                  <a:schemeClr val="bg1">
                    <a:lumMod val="50000"/>
                  </a:schemeClr>
                </a:solidFill>
                <a:cs typeface="+mn-ea"/>
                <a:sym typeface="+mn-lt"/>
              </a:rPr>
              <a:t>Wakamarebus</a:t>
            </a:r>
            <a:r>
              <a:rPr lang="en-US" sz="1050" dirty="0">
                <a:solidFill>
                  <a:schemeClr val="bg1">
                    <a:lumMod val="50000"/>
                  </a:schemeClr>
                </a:solidFill>
                <a:cs typeface="+mn-ea"/>
                <a:sym typeface="+mn-lt"/>
              </a:rPr>
              <a:t>.</a:t>
            </a:r>
            <a:endParaRPr lang="id-ID" sz="1050" dirty="0">
              <a:solidFill>
                <a:schemeClr val="bg1">
                  <a:lumMod val="50000"/>
                </a:schemeClr>
              </a:solidFill>
              <a:cs typeface="+mn-ea"/>
              <a:sym typeface="+mn-lt"/>
            </a:endParaRPr>
          </a:p>
        </p:txBody>
      </p:sp>
      <p:sp>
        <p:nvSpPr>
          <p:cNvPr id="46" name="TextBox 45"/>
          <p:cNvSpPr txBox="1"/>
          <p:nvPr/>
        </p:nvSpPr>
        <p:spPr>
          <a:xfrm>
            <a:off x="6475875" y="5325475"/>
            <a:ext cx="4046720" cy="484748"/>
          </a:xfrm>
          <a:prstGeom prst="rect">
            <a:avLst/>
          </a:prstGeom>
          <a:noFill/>
        </p:spPr>
        <p:txBody>
          <a:bodyPr wrap="square" lIns="0" tIns="0" rIns="0" bIns="0" rtlCol="0">
            <a:spAutoFit/>
          </a:bodyPr>
          <a:lstStyle/>
          <a:p>
            <a:pPr algn="just"/>
            <a:r>
              <a:rPr lang="en-US" sz="1050" dirty="0" err="1">
                <a:solidFill>
                  <a:schemeClr val="bg1">
                    <a:lumMod val="50000"/>
                  </a:schemeClr>
                </a:solidFill>
                <a:cs typeface="+mn-ea"/>
                <a:sym typeface="+mn-lt"/>
              </a:rPr>
              <a:t>Denima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ustebus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danaime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donWakamare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quosam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santLoirem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koler</a:t>
            </a:r>
            <a:r>
              <a:rPr lang="en-US" sz="1050" dirty="0">
                <a:solidFill>
                  <a:schemeClr val="bg1">
                    <a:lumMod val="50000"/>
                  </a:schemeClr>
                </a:solidFill>
                <a:cs typeface="+mn-ea"/>
                <a:sym typeface="+mn-lt"/>
              </a:rPr>
              <a:t> sit </a:t>
            </a:r>
            <a:r>
              <a:rPr lang="en-US" sz="1050" dirty="0" err="1">
                <a:solidFill>
                  <a:schemeClr val="bg1">
                    <a:lumMod val="50000"/>
                  </a:schemeClr>
                </a:solidFill>
                <a:cs typeface="+mn-ea"/>
                <a:sym typeface="+mn-lt"/>
              </a:rPr>
              <a:t>denimaOstebus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don </a:t>
            </a:r>
            <a:r>
              <a:rPr lang="en-US" sz="1050" dirty="0" err="1">
                <a:solidFill>
                  <a:schemeClr val="bg1">
                    <a:lumMod val="50000"/>
                  </a:schemeClr>
                </a:solidFill>
                <a:cs typeface="+mn-ea"/>
                <a:sym typeface="+mn-lt"/>
              </a:rPr>
              <a:t>Wakamarebus</a:t>
            </a:r>
            <a:r>
              <a:rPr lang="en-US" sz="1050" dirty="0">
                <a:solidFill>
                  <a:schemeClr val="bg1">
                    <a:lumMod val="50000"/>
                  </a:schemeClr>
                </a:solidFill>
                <a:cs typeface="+mn-ea"/>
                <a:sym typeface="+mn-lt"/>
              </a:rPr>
              <a:t>.</a:t>
            </a:r>
            <a:endParaRPr lang="id-ID" sz="1050" dirty="0">
              <a:solidFill>
                <a:schemeClr val="bg1">
                  <a:lumMod val="50000"/>
                </a:schemeClr>
              </a:solidFill>
              <a:cs typeface="+mn-ea"/>
              <a:sym typeface="+mn-lt"/>
            </a:endParaRPr>
          </a:p>
        </p:txBody>
      </p:sp>
      <p:sp>
        <p:nvSpPr>
          <p:cNvPr id="53" name="TextBox 52"/>
          <p:cNvSpPr txBox="1"/>
          <p:nvPr/>
        </p:nvSpPr>
        <p:spPr>
          <a:xfrm>
            <a:off x="7271704" y="1860947"/>
            <a:ext cx="700833" cy="276999"/>
          </a:xfrm>
          <a:prstGeom prst="rect">
            <a:avLst/>
          </a:prstGeom>
          <a:noFill/>
        </p:spPr>
        <p:txBody>
          <a:bodyPr wrap="none" rtlCol="0">
            <a:spAutoFit/>
          </a:bodyPr>
          <a:lstStyle/>
          <a:p>
            <a:r>
              <a:rPr lang="en-US" sz="1200" dirty="0">
                <a:solidFill>
                  <a:schemeClr val="tx1">
                    <a:lumMod val="65000"/>
                    <a:lumOff val="35000"/>
                  </a:schemeClr>
                </a:solidFill>
                <a:cs typeface="+mn-ea"/>
                <a:sym typeface="+mn-lt"/>
              </a:rPr>
              <a:t>Europe</a:t>
            </a:r>
            <a:endParaRPr lang="id-ID" sz="1200" dirty="0">
              <a:solidFill>
                <a:schemeClr val="tx1">
                  <a:lumMod val="65000"/>
                  <a:lumOff val="35000"/>
                </a:schemeClr>
              </a:solidFill>
              <a:cs typeface="+mn-ea"/>
              <a:sym typeface="+mn-lt"/>
            </a:endParaRPr>
          </a:p>
        </p:txBody>
      </p:sp>
      <p:sp>
        <p:nvSpPr>
          <p:cNvPr id="54" name="TextBox 53"/>
          <p:cNvSpPr txBox="1"/>
          <p:nvPr/>
        </p:nvSpPr>
        <p:spPr>
          <a:xfrm>
            <a:off x="7992864" y="2412883"/>
            <a:ext cx="2626909" cy="738664"/>
          </a:xfrm>
          <a:prstGeom prst="rect">
            <a:avLst/>
          </a:prstGeom>
          <a:noFill/>
        </p:spPr>
        <p:txBody>
          <a:bodyPr wrap="square" rtlCol="0">
            <a:spAutoFit/>
          </a:bodyPr>
          <a:lstStyle/>
          <a:p>
            <a:pPr algn="just"/>
            <a:r>
              <a:rPr lang="en-US" sz="1050" dirty="0" err="1">
                <a:solidFill>
                  <a:schemeClr val="bg1">
                    <a:lumMod val="50000"/>
                  </a:schemeClr>
                </a:solidFill>
                <a:cs typeface="+mn-ea"/>
                <a:sym typeface="+mn-lt"/>
              </a:rPr>
              <a:t>Denima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ustebus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danaime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donWakamare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quosam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santLoirem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koler</a:t>
            </a:r>
            <a:r>
              <a:rPr lang="en-US" sz="1050" dirty="0">
                <a:solidFill>
                  <a:schemeClr val="bg1">
                    <a:lumMod val="50000"/>
                  </a:schemeClr>
                </a:solidFill>
                <a:cs typeface="+mn-ea"/>
                <a:sym typeface="+mn-lt"/>
              </a:rPr>
              <a:t> sit </a:t>
            </a:r>
            <a:r>
              <a:rPr lang="en-US" sz="1050" dirty="0" err="1">
                <a:solidFill>
                  <a:schemeClr val="bg1">
                    <a:lumMod val="50000"/>
                  </a:schemeClr>
                </a:solidFill>
                <a:cs typeface="+mn-ea"/>
                <a:sym typeface="+mn-lt"/>
              </a:rPr>
              <a:t>denimaOstebus</a:t>
            </a:r>
            <a:endParaRPr lang="id-ID" sz="1050" dirty="0">
              <a:solidFill>
                <a:schemeClr val="bg1">
                  <a:lumMod val="50000"/>
                </a:schemeClr>
              </a:solidFill>
              <a:cs typeface="+mn-ea"/>
              <a:sym typeface="+mn-lt"/>
            </a:endParaRPr>
          </a:p>
        </p:txBody>
      </p:sp>
      <p:grpSp>
        <p:nvGrpSpPr>
          <p:cNvPr id="55" name="Group 45"/>
          <p:cNvGrpSpPr/>
          <p:nvPr/>
        </p:nvGrpSpPr>
        <p:grpSpPr>
          <a:xfrm>
            <a:off x="1934738" y="2369426"/>
            <a:ext cx="877627" cy="969639"/>
            <a:chOff x="766763" y="1246789"/>
            <a:chExt cx="2982913" cy="3295650"/>
          </a:xfrm>
          <a:solidFill>
            <a:schemeClr val="accent5"/>
          </a:solidFill>
        </p:grpSpPr>
        <p:sp>
          <p:nvSpPr>
            <p:cNvPr id="56" name="Freeform 5"/>
            <p:cNvSpPr>
              <a:spLocks/>
            </p:cNvSpPr>
            <p:nvPr/>
          </p:nvSpPr>
          <p:spPr bwMode="auto">
            <a:xfrm>
              <a:off x="766763" y="1246789"/>
              <a:ext cx="2982913" cy="3295650"/>
            </a:xfrm>
            <a:custGeom>
              <a:avLst/>
              <a:gdLst/>
              <a:ahLst/>
              <a:cxnLst>
                <a:cxn ang="0">
                  <a:pos x="977" y="424"/>
                </a:cxn>
                <a:cxn ang="0">
                  <a:pos x="914" y="417"/>
                </a:cxn>
                <a:cxn ang="0">
                  <a:pos x="905" y="397"/>
                </a:cxn>
                <a:cxn ang="0">
                  <a:pos x="855" y="354"/>
                </a:cxn>
                <a:cxn ang="0">
                  <a:pos x="814" y="267"/>
                </a:cxn>
                <a:cxn ang="0">
                  <a:pos x="784" y="212"/>
                </a:cxn>
                <a:cxn ang="0">
                  <a:pos x="756" y="142"/>
                </a:cxn>
                <a:cxn ang="0">
                  <a:pos x="763" y="104"/>
                </a:cxn>
                <a:cxn ang="0">
                  <a:pos x="680" y="106"/>
                </a:cxn>
                <a:cxn ang="0">
                  <a:pos x="607" y="86"/>
                </a:cxn>
                <a:cxn ang="0">
                  <a:pos x="556" y="113"/>
                </a:cxn>
                <a:cxn ang="0">
                  <a:pos x="458" y="77"/>
                </a:cxn>
                <a:cxn ang="0">
                  <a:pos x="424" y="37"/>
                </a:cxn>
                <a:cxn ang="0">
                  <a:pos x="412" y="4"/>
                </a:cxn>
                <a:cxn ang="0">
                  <a:pos x="344" y="11"/>
                </a:cxn>
                <a:cxn ang="0">
                  <a:pos x="255" y="25"/>
                </a:cxn>
                <a:cxn ang="0">
                  <a:pos x="187" y="25"/>
                </a:cxn>
                <a:cxn ang="0">
                  <a:pos x="136" y="75"/>
                </a:cxn>
                <a:cxn ang="0">
                  <a:pos x="115" y="130"/>
                </a:cxn>
                <a:cxn ang="0">
                  <a:pos x="55" y="180"/>
                </a:cxn>
                <a:cxn ang="0">
                  <a:pos x="8" y="249"/>
                </a:cxn>
                <a:cxn ang="0">
                  <a:pos x="18" y="306"/>
                </a:cxn>
                <a:cxn ang="0">
                  <a:pos x="5" y="374"/>
                </a:cxn>
                <a:cxn ang="0">
                  <a:pos x="23" y="411"/>
                </a:cxn>
                <a:cxn ang="0">
                  <a:pos x="41" y="438"/>
                </a:cxn>
                <a:cxn ang="0">
                  <a:pos x="62" y="460"/>
                </a:cxn>
                <a:cxn ang="0">
                  <a:pos x="80" y="487"/>
                </a:cxn>
                <a:cxn ang="0">
                  <a:pos x="107" y="505"/>
                </a:cxn>
                <a:cxn ang="0">
                  <a:pos x="152" y="523"/>
                </a:cxn>
                <a:cxn ang="0">
                  <a:pos x="214" y="517"/>
                </a:cxn>
                <a:cxn ang="0">
                  <a:pos x="263" y="506"/>
                </a:cxn>
                <a:cxn ang="0">
                  <a:pos x="317" y="496"/>
                </a:cxn>
                <a:cxn ang="0">
                  <a:pos x="372" y="526"/>
                </a:cxn>
                <a:cxn ang="0">
                  <a:pos x="409" y="547"/>
                </a:cxn>
                <a:cxn ang="0">
                  <a:pos x="402" y="587"/>
                </a:cxn>
                <a:cxn ang="0">
                  <a:pos x="401" y="624"/>
                </a:cxn>
                <a:cxn ang="0">
                  <a:pos x="445" y="680"/>
                </a:cxn>
                <a:cxn ang="0">
                  <a:pos x="461" y="719"/>
                </a:cxn>
                <a:cxn ang="0">
                  <a:pos x="461" y="783"/>
                </a:cxn>
                <a:cxn ang="0">
                  <a:pos x="440" y="831"/>
                </a:cxn>
                <a:cxn ang="0">
                  <a:pos x="464" y="920"/>
                </a:cxn>
                <a:cxn ang="0">
                  <a:pos x="480" y="991"/>
                </a:cxn>
                <a:cxn ang="0">
                  <a:pos x="493" y="1028"/>
                </a:cxn>
                <a:cxn ang="0">
                  <a:pos x="519" y="1068"/>
                </a:cxn>
                <a:cxn ang="0">
                  <a:pos x="528" y="1109"/>
                </a:cxn>
                <a:cxn ang="0">
                  <a:pos x="548" y="1138"/>
                </a:cxn>
                <a:cxn ang="0">
                  <a:pos x="597" y="1130"/>
                </a:cxn>
                <a:cxn ang="0">
                  <a:pos x="633" y="1130"/>
                </a:cxn>
                <a:cxn ang="0">
                  <a:pos x="693" y="1095"/>
                </a:cxn>
                <a:cxn ang="0">
                  <a:pos x="738" y="1041"/>
                </a:cxn>
                <a:cxn ang="0">
                  <a:pos x="758" y="982"/>
                </a:cxn>
                <a:cxn ang="0">
                  <a:pos x="787" y="928"/>
                </a:cxn>
                <a:cxn ang="0">
                  <a:pos x="849" y="851"/>
                </a:cxn>
                <a:cxn ang="0">
                  <a:pos x="873" y="775"/>
                </a:cxn>
                <a:cxn ang="0">
                  <a:pos x="855" y="707"/>
                </a:cxn>
                <a:cxn ang="0">
                  <a:pos x="880" y="624"/>
                </a:cxn>
                <a:cxn ang="0">
                  <a:pos x="951" y="559"/>
                </a:cxn>
                <a:cxn ang="0">
                  <a:pos x="1008" y="483"/>
                </a:cxn>
                <a:cxn ang="0">
                  <a:pos x="1032" y="418"/>
                </a:cxn>
              </a:cxnLst>
              <a:rect l="0" t="0" r="r" b="b"/>
              <a:pathLst>
                <a:path w="1032" h="1140">
                  <a:moveTo>
                    <a:pt x="1032" y="418"/>
                  </a:moveTo>
                  <a:cubicBezTo>
                    <a:pt x="1032" y="417"/>
                    <a:pt x="1031" y="415"/>
                    <a:pt x="1030" y="414"/>
                  </a:cubicBezTo>
                  <a:cubicBezTo>
                    <a:pt x="1030" y="412"/>
                    <a:pt x="1028" y="411"/>
                    <a:pt x="1027" y="410"/>
                  </a:cubicBezTo>
                  <a:cubicBezTo>
                    <a:pt x="1026" y="410"/>
                    <a:pt x="1023" y="413"/>
                    <a:pt x="1021" y="414"/>
                  </a:cubicBezTo>
                  <a:cubicBezTo>
                    <a:pt x="1020" y="414"/>
                    <a:pt x="1015" y="419"/>
                    <a:pt x="1011" y="419"/>
                  </a:cubicBezTo>
                  <a:cubicBezTo>
                    <a:pt x="1007" y="420"/>
                    <a:pt x="1006" y="422"/>
                    <a:pt x="1005" y="421"/>
                  </a:cubicBezTo>
                  <a:cubicBezTo>
                    <a:pt x="1003" y="421"/>
                    <a:pt x="1001" y="421"/>
                    <a:pt x="999" y="421"/>
                  </a:cubicBezTo>
                  <a:cubicBezTo>
                    <a:pt x="998" y="421"/>
                    <a:pt x="996" y="422"/>
                    <a:pt x="995" y="421"/>
                  </a:cubicBezTo>
                  <a:cubicBezTo>
                    <a:pt x="994" y="421"/>
                    <a:pt x="997" y="421"/>
                    <a:pt x="991" y="420"/>
                  </a:cubicBezTo>
                  <a:cubicBezTo>
                    <a:pt x="986" y="420"/>
                    <a:pt x="984" y="421"/>
                    <a:pt x="983" y="421"/>
                  </a:cubicBezTo>
                  <a:cubicBezTo>
                    <a:pt x="982" y="423"/>
                    <a:pt x="981" y="424"/>
                    <a:pt x="980" y="424"/>
                  </a:cubicBezTo>
                  <a:cubicBezTo>
                    <a:pt x="979" y="425"/>
                    <a:pt x="979" y="425"/>
                    <a:pt x="977" y="424"/>
                  </a:cubicBezTo>
                  <a:cubicBezTo>
                    <a:pt x="974" y="423"/>
                    <a:pt x="972" y="424"/>
                    <a:pt x="972" y="423"/>
                  </a:cubicBezTo>
                  <a:cubicBezTo>
                    <a:pt x="971" y="422"/>
                    <a:pt x="970" y="422"/>
                    <a:pt x="969" y="424"/>
                  </a:cubicBezTo>
                  <a:cubicBezTo>
                    <a:pt x="968" y="426"/>
                    <a:pt x="965" y="427"/>
                    <a:pt x="965" y="428"/>
                  </a:cubicBezTo>
                  <a:cubicBezTo>
                    <a:pt x="964" y="429"/>
                    <a:pt x="957" y="430"/>
                    <a:pt x="956" y="430"/>
                  </a:cubicBezTo>
                  <a:cubicBezTo>
                    <a:pt x="955" y="430"/>
                    <a:pt x="955" y="428"/>
                    <a:pt x="953" y="428"/>
                  </a:cubicBezTo>
                  <a:cubicBezTo>
                    <a:pt x="951" y="427"/>
                    <a:pt x="943" y="430"/>
                    <a:pt x="942" y="431"/>
                  </a:cubicBezTo>
                  <a:cubicBezTo>
                    <a:pt x="940" y="433"/>
                    <a:pt x="937" y="436"/>
                    <a:pt x="936" y="436"/>
                  </a:cubicBezTo>
                  <a:cubicBezTo>
                    <a:pt x="935" y="436"/>
                    <a:pt x="933" y="436"/>
                    <a:pt x="932" y="435"/>
                  </a:cubicBezTo>
                  <a:cubicBezTo>
                    <a:pt x="931" y="434"/>
                    <a:pt x="929" y="434"/>
                    <a:pt x="928" y="433"/>
                  </a:cubicBezTo>
                  <a:cubicBezTo>
                    <a:pt x="927" y="432"/>
                    <a:pt x="921" y="430"/>
                    <a:pt x="920" y="428"/>
                  </a:cubicBezTo>
                  <a:cubicBezTo>
                    <a:pt x="919" y="427"/>
                    <a:pt x="916" y="425"/>
                    <a:pt x="916" y="422"/>
                  </a:cubicBezTo>
                  <a:cubicBezTo>
                    <a:pt x="915" y="419"/>
                    <a:pt x="914" y="418"/>
                    <a:pt x="914" y="417"/>
                  </a:cubicBezTo>
                  <a:cubicBezTo>
                    <a:pt x="914" y="417"/>
                    <a:pt x="912" y="414"/>
                    <a:pt x="911" y="415"/>
                  </a:cubicBezTo>
                  <a:cubicBezTo>
                    <a:pt x="909" y="416"/>
                    <a:pt x="911" y="414"/>
                    <a:pt x="907" y="416"/>
                  </a:cubicBezTo>
                  <a:cubicBezTo>
                    <a:pt x="904" y="418"/>
                    <a:pt x="908" y="419"/>
                    <a:pt x="904" y="418"/>
                  </a:cubicBezTo>
                  <a:cubicBezTo>
                    <a:pt x="903" y="417"/>
                    <a:pt x="902" y="417"/>
                    <a:pt x="902" y="417"/>
                  </a:cubicBezTo>
                  <a:cubicBezTo>
                    <a:pt x="908" y="409"/>
                    <a:pt x="908" y="409"/>
                    <a:pt x="908" y="409"/>
                  </a:cubicBezTo>
                  <a:cubicBezTo>
                    <a:pt x="910" y="408"/>
                    <a:pt x="910" y="408"/>
                    <a:pt x="911" y="408"/>
                  </a:cubicBezTo>
                  <a:cubicBezTo>
                    <a:pt x="913" y="409"/>
                    <a:pt x="914" y="411"/>
                    <a:pt x="914" y="408"/>
                  </a:cubicBezTo>
                  <a:cubicBezTo>
                    <a:pt x="914" y="406"/>
                    <a:pt x="915" y="406"/>
                    <a:pt x="914" y="404"/>
                  </a:cubicBezTo>
                  <a:cubicBezTo>
                    <a:pt x="914" y="404"/>
                    <a:pt x="913" y="403"/>
                    <a:pt x="912" y="402"/>
                  </a:cubicBezTo>
                  <a:cubicBezTo>
                    <a:pt x="912" y="402"/>
                    <a:pt x="912" y="402"/>
                    <a:pt x="912" y="401"/>
                  </a:cubicBezTo>
                  <a:cubicBezTo>
                    <a:pt x="912" y="401"/>
                    <a:pt x="912" y="401"/>
                    <a:pt x="912" y="401"/>
                  </a:cubicBezTo>
                  <a:cubicBezTo>
                    <a:pt x="909" y="399"/>
                    <a:pt x="906" y="398"/>
                    <a:pt x="905" y="397"/>
                  </a:cubicBezTo>
                  <a:cubicBezTo>
                    <a:pt x="904" y="396"/>
                    <a:pt x="901" y="393"/>
                    <a:pt x="901" y="393"/>
                  </a:cubicBezTo>
                  <a:cubicBezTo>
                    <a:pt x="901" y="393"/>
                    <a:pt x="897" y="388"/>
                    <a:pt x="896" y="387"/>
                  </a:cubicBezTo>
                  <a:cubicBezTo>
                    <a:pt x="896" y="386"/>
                    <a:pt x="894" y="386"/>
                    <a:pt x="894" y="384"/>
                  </a:cubicBezTo>
                  <a:cubicBezTo>
                    <a:pt x="894" y="383"/>
                    <a:pt x="890" y="380"/>
                    <a:pt x="888" y="378"/>
                  </a:cubicBezTo>
                  <a:cubicBezTo>
                    <a:pt x="886" y="376"/>
                    <a:pt x="885" y="375"/>
                    <a:pt x="884" y="374"/>
                  </a:cubicBezTo>
                  <a:cubicBezTo>
                    <a:pt x="884" y="372"/>
                    <a:pt x="883" y="371"/>
                    <a:pt x="883" y="371"/>
                  </a:cubicBezTo>
                  <a:cubicBezTo>
                    <a:pt x="883" y="371"/>
                    <a:pt x="880" y="370"/>
                    <a:pt x="880" y="369"/>
                  </a:cubicBezTo>
                  <a:cubicBezTo>
                    <a:pt x="879" y="367"/>
                    <a:pt x="876" y="366"/>
                    <a:pt x="876" y="365"/>
                  </a:cubicBezTo>
                  <a:cubicBezTo>
                    <a:pt x="876" y="364"/>
                    <a:pt x="871" y="363"/>
                    <a:pt x="871" y="363"/>
                  </a:cubicBezTo>
                  <a:cubicBezTo>
                    <a:pt x="871" y="363"/>
                    <a:pt x="870" y="363"/>
                    <a:pt x="867" y="362"/>
                  </a:cubicBezTo>
                  <a:cubicBezTo>
                    <a:pt x="864" y="361"/>
                    <a:pt x="861" y="360"/>
                    <a:pt x="860" y="360"/>
                  </a:cubicBezTo>
                  <a:cubicBezTo>
                    <a:pt x="859" y="360"/>
                    <a:pt x="858" y="359"/>
                    <a:pt x="855" y="354"/>
                  </a:cubicBezTo>
                  <a:cubicBezTo>
                    <a:pt x="851" y="349"/>
                    <a:pt x="849" y="348"/>
                    <a:pt x="849" y="346"/>
                  </a:cubicBezTo>
                  <a:cubicBezTo>
                    <a:pt x="848" y="344"/>
                    <a:pt x="847" y="341"/>
                    <a:pt x="847" y="339"/>
                  </a:cubicBezTo>
                  <a:cubicBezTo>
                    <a:pt x="847" y="337"/>
                    <a:pt x="849" y="340"/>
                    <a:pt x="846" y="331"/>
                  </a:cubicBezTo>
                  <a:cubicBezTo>
                    <a:pt x="844" y="323"/>
                    <a:pt x="838" y="320"/>
                    <a:pt x="840" y="320"/>
                  </a:cubicBezTo>
                  <a:cubicBezTo>
                    <a:pt x="842" y="320"/>
                    <a:pt x="835" y="315"/>
                    <a:pt x="834" y="313"/>
                  </a:cubicBezTo>
                  <a:cubicBezTo>
                    <a:pt x="833" y="312"/>
                    <a:pt x="829" y="310"/>
                    <a:pt x="828" y="308"/>
                  </a:cubicBezTo>
                  <a:cubicBezTo>
                    <a:pt x="827" y="307"/>
                    <a:pt x="827" y="307"/>
                    <a:pt x="827" y="307"/>
                  </a:cubicBezTo>
                  <a:cubicBezTo>
                    <a:pt x="827" y="307"/>
                    <a:pt x="827" y="306"/>
                    <a:pt x="824" y="304"/>
                  </a:cubicBezTo>
                  <a:cubicBezTo>
                    <a:pt x="819" y="299"/>
                    <a:pt x="820" y="300"/>
                    <a:pt x="819" y="297"/>
                  </a:cubicBezTo>
                  <a:cubicBezTo>
                    <a:pt x="818" y="294"/>
                    <a:pt x="818" y="294"/>
                    <a:pt x="818" y="293"/>
                  </a:cubicBezTo>
                  <a:cubicBezTo>
                    <a:pt x="818" y="292"/>
                    <a:pt x="818" y="289"/>
                    <a:pt x="819" y="286"/>
                  </a:cubicBezTo>
                  <a:cubicBezTo>
                    <a:pt x="819" y="284"/>
                    <a:pt x="813" y="269"/>
                    <a:pt x="814" y="267"/>
                  </a:cubicBezTo>
                  <a:cubicBezTo>
                    <a:pt x="814" y="266"/>
                    <a:pt x="814" y="265"/>
                    <a:pt x="813" y="261"/>
                  </a:cubicBezTo>
                  <a:cubicBezTo>
                    <a:pt x="812" y="258"/>
                    <a:pt x="812" y="257"/>
                    <a:pt x="811" y="255"/>
                  </a:cubicBezTo>
                  <a:cubicBezTo>
                    <a:pt x="809" y="253"/>
                    <a:pt x="806" y="250"/>
                    <a:pt x="805" y="249"/>
                  </a:cubicBezTo>
                  <a:cubicBezTo>
                    <a:pt x="804" y="248"/>
                    <a:pt x="802" y="247"/>
                    <a:pt x="800" y="245"/>
                  </a:cubicBezTo>
                  <a:cubicBezTo>
                    <a:pt x="799" y="243"/>
                    <a:pt x="798" y="243"/>
                    <a:pt x="796" y="241"/>
                  </a:cubicBezTo>
                  <a:cubicBezTo>
                    <a:pt x="795" y="239"/>
                    <a:pt x="794" y="237"/>
                    <a:pt x="793" y="237"/>
                  </a:cubicBezTo>
                  <a:cubicBezTo>
                    <a:pt x="793" y="236"/>
                    <a:pt x="791" y="235"/>
                    <a:pt x="791" y="234"/>
                  </a:cubicBezTo>
                  <a:cubicBezTo>
                    <a:pt x="791" y="232"/>
                    <a:pt x="790" y="230"/>
                    <a:pt x="790" y="229"/>
                  </a:cubicBezTo>
                  <a:cubicBezTo>
                    <a:pt x="790" y="228"/>
                    <a:pt x="791" y="221"/>
                    <a:pt x="790" y="219"/>
                  </a:cubicBezTo>
                  <a:cubicBezTo>
                    <a:pt x="788" y="217"/>
                    <a:pt x="785" y="214"/>
                    <a:pt x="785" y="213"/>
                  </a:cubicBezTo>
                  <a:cubicBezTo>
                    <a:pt x="785" y="213"/>
                    <a:pt x="784" y="212"/>
                    <a:pt x="784" y="212"/>
                  </a:cubicBezTo>
                  <a:cubicBezTo>
                    <a:pt x="784" y="212"/>
                    <a:pt x="784" y="212"/>
                    <a:pt x="784" y="212"/>
                  </a:cubicBezTo>
                  <a:cubicBezTo>
                    <a:pt x="782" y="210"/>
                    <a:pt x="779" y="207"/>
                    <a:pt x="779" y="206"/>
                  </a:cubicBezTo>
                  <a:cubicBezTo>
                    <a:pt x="778" y="205"/>
                    <a:pt x="777" y="209"/>
                    <a:pt x="776" y="203"/>
                  </a:cubicBezTo>
                  <a:cubicBezTo>
                    <a:pt x="775" y="196"/>
                    <a:pt x="774" y="196"/>
                    <a:pt x="774" y="195"/>
                  </a:cubicBezTo>
                  <a:cubicBezTo>
                    <a:pt x="774" y="193"/>
                    <a:pt x="771" y="188"/>
                    <a:pt x="771" y="187"/>
                  </a:cubicBezTo>
                  <a:cubicBezTo>
                    <a:pt x="771" y="185"/>
                    <a:pt x="767" y="181"/>
                    <a:pt x="766" y="180"/>
                  </a:cubicBezTo>
                  <a:cubicBezTo>
                    <a:pt x="766" y="179"/>
                    <a:pt x="762" y="175"/>
                    <a:pt x="762" y="173"/>
                  </a:cubicBezTo>
                  <a:cubicBezTo>
                    <a:pt x="762" y="171"/>
                    <a:pt x="761" y="170"/>
                    <a:pt x="759" y="167"/>
                  </a:cubicBezTo>
                  <a:cubicBezTo>
                    <a:pt x="757" y="163"/>
                    <a:pt x="756" y="161"/>
                    <a:pt x="756" y="161"/>
                  </a:cubicBezTo>
                  <a:cubicBezTo>
                    <a:pt x="756" y="160"/>
                    <a:pt x="748" y="147"/>
                    <a:pt x="747" y="146"/>
                  </a:cubicBezTo>
                  <a:cubicBezTo>
                    <a:pt x="747" y="146"/>
                    <a:pt x="746" y="146"/>
                    <a:pt x="746" y="145"/>
                  </a:cubicBezTo>
                  <a:cubicBezTo>
                    <a:pt x="752" y="137"/>
                    <a:pt x="752" y="137"/>
                    <a:pt x="752" y="137"/>
                  </a:cubicBezTo>
                  <a:cubicBezTo>
                    <a:pt x="752" y="138"/>
                    <a:pt x="753" y="139"/>
                    <a:pt x="756" y="142"/>
                  </a:cubicBezTo>
                  <a:cubicBezTo>
                    <a:pt x="764" y="152"/>
                    <a:pt x="765" y="154"/>
                    <a:pt x="766" y="155"/>
                  </a:cubicBezTo>
                  <a:cubicBezTo>
                    <a:pt x="768" y="156"/>
                    <a:pt x="769" y="157"/>
                    <a:pt x="769" y="157"/>
                  </a:cubicBezTo>
                  <a:cubicBezTo>
                    <a:pt x="772" y="153"/>
                    <a:pt x="772" y="150"/>
                    <a:pt x="772" y="150"/>
                  </a:cubicBezTo>
                  <a:cubicBezTo>
                    <a:pt x="772" y="150"/>
                    <a:pt x="774" y="139"/>
                    <a:pt x="774" y="137"/>
                  </a:cubicBezTo>
                  <a:cubicBezTo>
                    <a:pt x="774" y="134"/>
                    <a:pt x="776" y="131"/>
                    <a:pt x="776" y="131"/>
                  </a:cubicBezTo>
                  <a:cubicBezTo>
                    <a:pt x="776" y="131"/>
                    <a:pt x="776" y="128"/>
                    <a:pt x="776" y="127"/>
                  </a:cubicBezTo>
                  <a:cubicBezTo>
                    <a:pt x="775" y="125"/>
                    <a:pt x="774" y="124"/>
                    <a:pt x="774" y="123"/>
                  </a:cubicBezTo>
                  <a:cubicBezTo>
                    <a:pt x="774" y="123"/>
                    <a:pt x="771" y="119"/>
                    <a:pt x="771" y="116"/>
                  </a:cubicBezTo>
                  <a:cubicBezTo>
                    <a:pt x="771" y="114"/>
                    <a:pt x="770" y="113"/>
                    <a:pt x="770" y="112"/>
                  </a:cubicBezTo>
                  <a:cubicBezTo>
                    <a:pt x="769" y="111"/>
                    <a:pt x="769" y="110"/>
                    <a:pt x="769" y="110"/>
                  </a:cubicBezTo>
                  <a:cubicBezTo>
                    <a:pt x="768" y="109"/>
                    <a:pt x="767" y="108"/>
                    <a:pt x="767" y="108"/>
                  </a:cubicBezTo>
                  <a:cubicBezTo>
                    <a:pt x="763" y="104"/>
                    <a:pt x="763" y="104"/>
                    <a:pt x="763" y="104"/>
                  </a:cubicBezTo>
                  <a:cubicBezTo>
                    <a:pt x="763" y="104"/>
                    <a:pt x="761" y="103"/>
                    <a:pt x="760" y="103"/>
                  </a:cubicBezTo>
                  <a:cubicBezTo>
                    <a:pt x="759" y="104"/>
                    <a:pt x="758" y="104"/>
                    <a:pt x="758" y="104"/>
                  </a:cubicBezTo>
                  <a:cubicBezTo>
                    <a:pt x="758" y="104"/>
                    <a:pt x="754" y="104"/>
                    <a:pt x="752" y="104"/>
                  </a:cubicBezTo>
                  <a:cubicBezTo>
                    <a:pt x="751" y="104"/>
                    <a:pt x="746" y="105"/>
                    <a:pt x="742" y="104"/>
                  </a:cubicBezTo>
                  <a:cubicBezTo>
                    <a:pt x="739" y="104"/>
                    <a:pt x="742" y="105"/>
                    <a:pt x="737" y="104"/>
                  </a:cubicBezTo>
                  <a:cubicBezTo>
                    <a:pt x="731" y="102"/>
                    <a:pt x="728" y="102"/>
                    <a:pt x="728" y="101"/>
                  </a:cubicBezTo>
                  <a:cubicBezTo>
                    <a:pt x="728" y="99"/>
                    <a:pt x="724" y="97"/>
                    <a:pt x="724" y="97"/>
                  </a:cubicBezTo>
                  <a:cubicBezTo>
                    <a:pt x="724" y="97"/>
                    <a:pt x="727" y="91"/>
                    <a:pt x="717" y="96"/>
                  </a:cubicBezTo>
                  <a:cubicBezTo>
                    <a:pt x="707" y="101"/>
                    <a:pt x="707" y="101"/>
                    <a:pt x="707" y="101"/>
                  </a:cubicBezTo>
                  <a:cubicBezTo>
                    <a:pt x="707" y="101"/>
                    <a:pt x="696" y="111"/>
                    <a:pt x="693" y="111"/>
                  </a:cubicBezTo>
                  <a:cubicBezTo>
                    <a:pt x="689" y="110"/>
                    <a:pt x="687" y="111"/>
                    <a:pt x="686" y="110"/>
                  </a:cubicBezTo>
                  <a:cubicBezTo>
                    <a:pt x="684" y="109"/>
                    <a:pt x="682" y="108"/>
                    <a:pt x="680" y="106"/>
                  </a:cubicBezTo>
                  <a:cubicBezTo>
                    <a:pt x="678" y="105"/>
                    <a:pt x="674" y="106"/>
                    <a:pt x="673" y="105"/>
                  </a:cubicBezTo>
                  <a:cubicBezTo>
                    <a:pt x="672" y="105"/>
                    <a:pt x="671" y="105"/>
                    <a:pt x="668" y="103"/>
                  </a:cubicBezTo>
                  <a:cubicBezTo>
                    <a:pt x="666" y="102"/>
                    <a:pt x="672" y="103"/>
                    <a:pt x="661" y="100"/>
                  </a:cubicBezTo>
                  <a:cubicBezTo>
                    <a:pt x="650" y="97"/>
                    <a:pt x="652" y="99"/>
                    <a:pt x="649" y="97"/>
                  </a:cubicBezTo>
                  <a:cubicBezTo>
                    <a:pt x="646" y="95"/>
                    <a:pt x="642" y="95"/>
                    <a:pt x="642" y="95"/>
                  </a:cubicBezTo>
                  <a:cubicBezTo>
                    <a:pt x="642" y="95"/>
                    <a:pt x="637" y="97"/>
                    <a:pt x="637" y="97"/>
                  </a:cubicBezTo>
                  <a:cubicBezTo>
                    <a:pt x="636" y="98"/>
                    <a:pt x="629" y="98"/>
                    <a:pt x="629" y="98"/>
                  </a:cubicBezTo>
                  <a:cubicBezTo>
                    <a:pt x="629" y="98"/>
                    <a:pt x="627" y="99"/>
                    <a:pt x="627" y="96"/>
                  </a:cubicBezTo>
                  <a:cubicBezTo>
                    <a:pt x="626" y="94"/>
                    <a:pt x="626" y="91"/>
                    <a:pt x="626" y="91"/>
                  </a:cubicBezTo>
                  <a:cubicBezTo>
                    <a:pt x="626" y="91"/>
                    <a:pt x="621" y="91"/>
                    <a:pt x="619" y="90"/>
                  </a:cubicBezTo>
                  <a:cubicBezTo>
                    <a:pt x="617" y="89"/>
                    <a:pt x="613" y="90"/>
                    <a:pt x="611" y="89"/>
                  </a:cubicBezTo>
                  <a:cubicBezTo>
                    <a:pt x="610" y="88"/>
                    <a:pt x="607" y="86"/>
                    <a:pt x="607" y="86"/>
                  </a:cubicBezTo>
                  <a:cubicBezTo>
                    <a:pt x="604" y="83"/>
                    <a:pt x="606" y="84"/>
                    <a:pt x="602" y="82"/>
                  </a:cubicBezTo>
                  <a:cubicBezTo>
                    <a:pt x="599" y="80"/>
                    <a:pt x="600" y="82"/>
                    <a:pt x="599" y="80"/>
                  </a:cubicBezTo>
                  <a:cubicBezTo>
                    <a:pt x="598" y="78"/>
                    <a:pt x="600" y="81"/>
                    <a:pt x="598" y="78"/>
                  </a:cubicBezTo>
                  <a:cubicBezTo>
                    <a:pt x="596" y="76"/>
                    <a:pt x="582" y="78"/>
                    <a:pt x="581" y="78"/>
                  </a:cubicBezTo>
                  <a:cubicBezTo>
                    <a:pt x="580" y="78"/>
                    <a:pt x="575" y="79"/>
                    <a:pt x="574" y="79"/>
                  </a:cubicBezTo>
                  <a:cubicBezTo>
                    <a:pt x="572" y="79"/>
                    <a:pt x="574" y="76"/>
                    <a:pt x="572" y="79"/>
                  </a:cubicBezTo>
                  <a:cubicBezTo>
                    <a:pt x="570" y="82"/>
                    <a:pt x="570" y="80"/>
                    <a:pt x="570" y="80"/>
                  </a:cubicBezTo>
                  <a:cubicBezTo>
                    <a:pt x="570" y="80"/>
                    <a:pt x="559" y="91"/>
                    <a:pt x="559" y="92"/>
                  </a:cubicBezTo>
                  <a:cubicBezTo>
                    <a:pt x="559" y="93"/>
                    <a:pt x="558" y="98"/>
                    <a:pt x="558" y="98"/>
                  </a:cubicBezTo>
                  <a:cubicBezTo>
                    <a:pt x="558" y="99"/>
                    <a:pt x="559" y="103"/>
                    <a:pt x="559" y="104"/>
                  </a:cubicBezTo>
                  <a:cubicBezTo>
                    <a:pt x="559" y="104"/>
                    <a:pt x="559" y="105"/>
                    <a:pt x="558" y="107"/>
                  </a:cubicBezTo>
                  <a:cubicBezTo>
                    <a:pt x="557" y="109"/>
                    <a:pt x="559" y="111"/>
                    <a:pt x="556" y="113"/>
                  </a:cubicBezTo>
                  <a:cubicBezTo>
                    <a:pt x="553" y="115"/>
                    <a:pt x="544" y="117"/>
                    <a:pt x="542" y="117"/>
                  </a:cubicBezTo>
                  <a:cubicBezTo>
                    <a:pt x="540" y="117"/>
                    <a:pt x="537" y="118"/>
                    <a:pt x="535" y="116"/>
                  </a:cubicBezTo>
                  <a:cubicBezTo>
                    <a:pt x="533" y="113"/>
                    <a:pt x="531" y="112"/>
                    <a:pt x="531" y="111"/>
                  </a:cubicBezTo>
                  <a:cubicBezTo>
                    <a:pt x="530" y="110"/>
                    <a:pt x="532" y="112"/>
                    <a:pt x="529" y="109"/>
                  </a:cubicBezTo>
                  <a:cubicBezTo>
                    <a:pt x="525" y="106"/>
                    <a:pt x="503" y="104"/>
                    <a:pt x="501" y="104"/>
                  </a:cubicBezTo>
                  <a:cubicBezTo>
                    <a:pt x="500" y="103"/>
                    <a:pt x="494" y="105"/>
                    <a:pt x="493" y="104"/>
                  </a:cubicBezTo>
                  <a:cubicBezTo>
                    <a:pt x="492" y="103"/>
                    <a:pt x="489" y="101"/>
                    <a:pt x="490" y="100"/>
                  </a:cubicBezTo>
                  <a:cubicBezTo>
                    <a:pt x="490" y="98"/>
                    <a:pt x="488" y="97"/>
                    <a:pt x="488" y="95"/>
                  </a:cubicBezTo>
                  <a:cubicBezTo>
                    <a:pt x="488" y="93"/>
                    <a:pt x="487" y="92"/>
                    <a:pt x="487" y="90"/>
                  </a:cubicBezTo>
                  <a:cubicBezTo>
                    <a:pt x="487" y="88"/>
                    <a:pt x="486" y="86"/>
                    <a:pt x="485" y="85"/>
                  </a:cubicBezTo>
                  <a:cubicBezTo>
                    <a:pt x="483" y="84"/>
                    <a:pt x="469" y="81"/>
                    <a:pt x="468" y="80"/>
                  </a:cubicBezTo>
                  <a:cubicBezTo>
                    <a:pt x="467" y="79"/>
                    <a:pt x="462" y="79"/>
                    <a:pt x="458" y="77"/>
                  </a:cubicBezTo>
                  <a:cubicBezTo>
                    <a:pt x="454" y="74"/>
                    <a:pt x="452" y="75"/>
                    <a:pt x="450" y="75"/>
                  </a:cubicBezTo>
                  <a:cubicBezTo>
                    <a:pt x="448" y="75"/>
                    <a:pt x="448" y="76"/>
                    <a:pt x="446" y="76"/>
                  </a:cubicBezTo>
                  <a:cubicBezTo>
                    <a:pt x="444" y="75"/>
                    <a:pt x="443" y="77"/>
                    <a:pt x="441" y="75"/>
                  </a:cubicBezTo>
                  <a:cubicBezTo>
                    <a:pt x="438" y="73"/>
                    <a:pt x="429" y="71"/>
                    <a:pt x="428" y="70"/>
                  </a:cubicBezTo>
                  <a:cubicBezTo>
                    <a:pt x="427" y="70"/>
                    <a:pt x="422" y="69"/>
                    <a:pt x="420" y="67"/>
                  </a:cubicBezTo>
                  <a:cubicBezTo>
                    <a:pt x="418" y="65"/>
                    <a:pt x="420" y="65"/>
                    <a:pt x="417" y="64"/>
                  </a:cubicBezTo>
                  <a:cubicBezTo>
                    <a:pt x="414" y="62"/>
                    <a:pt x="416" y="65"/>
                    <a:pt x="414" y="62"/>
                  </a:cubicBezTo>
                  <a:cubicBezTo>
                    <a:pt x="412" y="59"/>
                    <a:pt x="415" y="67"/>
                    <a:pt x="412" y="60"/>
                  </a:cubicBezTo>
                  <a:cubicBezTo>
                    <a:pt x="410" y="54"/>
                    <a:pt x="410" y="54"/>
                    <a:pt x="411" y="52"/>
                  </a:cubicBezTo>
                  <a:cubicBezTo>
                    <a:pt x="413" y="50"/>
                    <a:pt x="412" y="49"/>
                    <a:pt x="414" y="48"/>
                  </a:cubicBezTo>
                  <a:cubicBezTo>
                    <a:pt x="417" y="47"/>
                    <a:pt x="418" y="47"/>
                    <a:pt x="420" y="44"/>
                  </a:cubicBezTo>
                  <a:cubicBezTo>
                    <a:pt x="422" y="40"/>
                    <a:pt x="424" y="39"/>
                    <a:pt x="424" y="37"/>
                  </a:cubicBezTo>
                  <a:cubicBezTo>
                    <a:pt x="424" y="34"/>
                    <a:pt x="423" y="33"/>
                    <a:pt x="423" y="32"/>
                  </a:cubicBezTo>
                  <a:cubicBezTo>
                    <a:pt x="424" y="31"/>
                    <a:pt x="423" y="28"/>
                    <a:pt x="422" y="27"/>
                  </a:cubicBezTo>
                  <a:cubicBezTo>
                    <a:pt x="421" y="26"/>
                    <a:pt x="419" y="26"/>
                    <a:pt x="418" y="24"/>
                  </a:cubicBezTo>
                  <a:cubicBezTo>
                    <a:pt x="417" y="22"/>
                    <a:pt x="416" y="22"/>
                    <a:pt x="415" y="21"/>
                  </a:cubicBezTo>
                  <a:cubicBezTo>
                    <a:pt x="415" y="20"/>
                    <a:pt x="411" y="23"/>
                    <a:pt x="415" y="18"/>
                  </a:cubicBezTo>
                  <a:cubicBezTo>
                    <a:pt x="419" y="14"/>
                    <a:pt x="420" y="12"/>
                    <a:pt x="421" y="12"/>
                  </a:cubicBezTo>
                  <a:cubicBezTo>
                    <a:pt x="424" y="10"/>
                    <a:pt x="426" y="6"/>
                    <a:pt x="426" y="5"/>
                  </a:cubicBezTo>
                  <a:cubicBezTo>
                    <a:pt x="426" y="3"/>
                    <a:pt x="428" y="4"/>
                    <a:pt x="426" y="3"/>
                  </a:cubicBezTo>
                  <a:cubicBezTo>
                    <a:pt x="423" y="1"/>
                    <a:pt x="420" y="2"/>
                    <a:pt x="420" y="3"/>
                  </a:cubicBezTo>
                  <a:cubicBezTo>
                    <a:pt x="420" y="4"/>
                    <a:pt x="419" y="5"/>
                    <a:pt x="419" y="6"/>
                  </a:cubicBezTo>
                  <a:cubicBezTo>
                    <a:pt x="418" y="7"/>
                    <a:pt x="417" y="9"/>
                    <a:pt x="414" y="7"/>
                  </a:cubicBezTo>
                  <a:cubicBezTo>
                    <a:pt x="412" y="6"/>
                    <a:pt x="413" y="5"/>
                    <a:pt x="412" y="4"/>
                  </a:cubicBezTo>
                  <a:cubicBezTo>
                    <a:pt x="411" y="2"/>
                    <a:pt x="411" y="0"/>
                    <a:pt x="409" y="0"/>
                  </a:cubicBezTo>
                  <a:cubicBezTo>
                    <a:pt x="407" y="1"/>
                    <a:pt x="400" y="1"/>
                    <a:pt x="397" y="2"/>
                  </a:cubicBezTo>
                  <a:cubicBezTo>
                    <a:pt x="394" y="4"/>
                    <a:pt x="394" y="4"/>
                    <a:pt x="393" y="5"/>
                  </a:cubicBezTo>
                  <a:cubicBezTo>
                    <a:pt x="392" y="5"/>
                    <a:pt x="392" y="7"/>
                    <a:pt x="388" y="6"/>
                  </a:cubicBezTo>
                  <a:cubicBezTo>
                    <a:pt x="384" y="4"/>
                    <a:pt x="386" y="4"/>
                    <a:pt x="383" y="4"/>
                  </a:cubicBezTo>
                  <a:cubicBezTo>
                    <a:pt x="381" y="4"/>
                    <a:pt x="389" y="6"/>
                    <a:pt x="383" y="6"/>
                  </a:cubicBezTo>
                  <a:cubicBezTo>
                    <a:pt x="377" y="6"/>
                    <a:pt x="377" y="6"/>
                    <a:pt x="375" y="6"/>
                  </a:cubicBezTo>
                  <a:cubicBezTo>
                    <a:pt x="369" y="3"/>
                    <a:pt x="367" y="4"/>
                    <a:pt x="367" y="4"/>
                  </a:cubicBezTo>
                  <a:cubicBezTo>
                    <a:pt x="367" y="4"/>
                    <a:pt x="362" y="6"/>
                    <a:pt x="358" y="6"/>
                  </a:cubicBezTo>
                  <a:cubicBezTo>
                    <a:pt x="355" y="6"/>
                    <a:pt x="353" y="5"/>
                    <a:pt x="352" y="6"/>
                  </a:cubicBezTo>
                  <a:cubicBezTo>
                    <a:pt x="351" y="6"/>
                    <a:pt x="347" y="7"/>
                    <a:pt x="346" y="9"/>
                  </a:cubicBezTo>
                  <a:cubicBezTo>
                    <a:pt x="346" y="10"/>
                    <a:pt x="347" y="10"/>
                    <a:pt x="344" y="11"/>
                  </a:cubicBezTo>
                  <a:cubicBezTo>
                    <a:pt x="342" y="11"/>
                    <a:pt x="343" y="13"/>
                    <a:pt x="340" y="12"/>
                  </a:cubicBezTo>
                  <a:cubicBezTo>
                    <a:pt x="338" y="10"/>
                    <a:pt x="337" y="10"/>
                    <a:pt x="337" y="10"/>
                  </a:cubicBezTo>
                  <a:cubicBezTo>
                    <a:pt x="337" y="10"/>
                    <a:pt x="326" y="7"/>
                    <a:pt x="323" y="8"/>
                  </a:cubicBezTo>
                  <a:cubicBezTo>
                    <a:pt x="320" y="8"/>
                    <a:pt x="318" y="10"/>
                    <a:pt x="315" y="10"/>
                  </a:cubicBezTo>
                  <a:cubicBezTo>
                    <a:pt x="313" y="10"/>
                    <a:pt x="308" y="11"/>
                    <a:pt x="306" y="11"/>
                  </a:cubicBezTo>
                  <a:cubicBezTo>
                    <a:pt x="304" y="11"/>
                    <a:pt x="292" y="13"/>
                    <a:pt x="290" y="13"/>
                  </a:cubicBezTo>
                  <a:cubicBezTo>
                    <a:pt x="288" y="13"/>
                    <a:pt x="287" y="14"/>
                    <a:pt x="282" y="14"/>
                  </a:cubicBezTo>
                  <a:cubicBezTo>
                    <a:pt x="277" y="14"/>
                    <a:pt x="275" y="13"/>
                    <a:pt x="273" y="15"/>
                  </a:cubicBezTo>
                  <a:cubicBezTo>
                    <a:pt x="272" y="17"/>
                    <a:pt x="270" y="19"/>
                    <a:pt x="269" y="20"/>
                  </a:cubicBezTo>
                  <a:cubicBezTo>
                    <a:pt x="268" y="20"/>
                    <a:pt x="266" y="26"/>
                    <a:pt x="262" y="25"/>
                  </a:cubicBezTo>
                  <a:cubicBezTo>
                    <a:pt x="259" y="24"/>
                    <a:pt x="257" y="25"/>
                    <a:pt x="256" y="25"/>
                  </a:cubicBezTo>
                  <a:cubicBezTo>
                    <a:pt x="255" y="25"/>
                    <a:pt x="255" y="25"/>
                    <a:pt x="255" y="25"/>
                  </a:cubicBezTo>
                  <a:cubicBezTo>
                    <a:pt x="254" y="26"/>
                    <a:pt x="253" y="26"/>
                    <a:pt x="249" y="29"/>
                  </a:cubicBezTo>
                  <a:cubicBezTo>
                    <a:pt x="245" y="33"/>
                    <a:pt x="238" y="36"/>
                    <a:pt x="237" y="37"/>
                  </a:cubicBezTo>
                  <a:cubicBezTo>
                    <a:pt x="237" y="37"/>
                    <a:pt x="235" y="40"/>
                    <a:pt x="232" y="39"/>
                  </a:cubicBezTo>
                  <a:cubicBezTo>
                    <a:pt x="230" y="38"/>
                    <a:pt x="228" y="38"/>
                    <a:pt x="227" y="37"/>
                  </a:cubicBezTo>
                  <a:cubicBezTo>
                    <a:pt x="225" y="37"/>
                    <a:pt x="224" y="36"/>
                    <a:pt x="223" y="36"/>
                  </a:cubicBezTo>
                  <a:cubicBezTo>
                    <a:pt x="221" y="35"/>
                    <a:pt x="216" y="36"/>
                    <a:pt x="216" y="36"/>
                  </a:cubicBezTo>
                  <a:cubicBezTo>
                    <a:pt x="216" y="36"/>
                    <a:pt x="211" y="36"/>
                    <a:pt x="208" y="36"/>
                  </a:cubicBezTo>
                  <a:cubicBezTo>
                    <a:pt x="205" y="36"/>
                    <a:pt x="201" y="38"/>
                    <a:pt x="199" y="37"/>
                  </a:cubicBezTo>
                  <a:cubicBezTo>
                    <a:pt x="198" y="36"/>
                    <a:pt x="197" y="36"/>
                    <a:pt x="195" y="35"/>
                  </a:cubicBezTo>
                  <a:cubicBezTo>
                    <a:pt x="193" y="33"/>
                    <a:pt x="190" y="32"/>
                    <a:pt x="190" y="31"/>
                  </a:cubicBezTo>
                  <a:cubicBezTo>
                    <a:pt x="190" y="31"/>
                    <a:pt x="187" y="29"/>
                    <a:pt x="187" y="28"/>
                  </a:cubicBezTo>
                  <a:cubicBezTo>
                    <a:pt x="187" y="27"/>
                    <a:pt x="187" y="25"/>
                    <a:pt x="187" y="25"/>
                  </a:cubicBezTo>
                  <a:cubicBezTo>
                    <a:pt x="187" y="23"/>
                    <a:pt x="187" y="23"/>
                    <a:pt x="187" y="23"/>
                  </a:cubicBezTo>
                  <a:cubicBezTo>
                    <a:pt x="185" y="23"/>
                    <a:pt x="185" y="23"/>
                    <a:pt x="185" y="23"/>
                  </a:cubicBezTo>
                  <a:cubicBezTo>
                    <a:pt x="181" y="26"/>
                    <a:pt x="178" y="24"/>
                    <a:pt x="178" y="26"/>
                  </a:cubicBezTo>
                  <a:cubicBezTo>
                    <a:pt x="178" y="26"/>
                    <a:pt x="177" y="29"/>
                    <a:pt x="176" y="32"/>
                  </a:cubicBezTo>
                  <a:cubicBezTo>
                    <a:pt x="176" y="33"/>
                    <a:pt x="176" y="33"/>
                    <a:pt x="176" y="34"/>
                  </a:cubicBezTo>
                  <a:cubicBezTo>
                    <a:pt x="175" y="35"/>
                    <a:pt x="175" y="37"/>
                    <a:pt x="174" y="38"/>
                  </a:cubicBezTo>
                  <a:cubicBezTo>
                    <a:pt x="172" y="42"/>
                    <a:pt x="168" y="53"/>
                    <a:pt x="164" y="55"/>
                  </a:cubicBezTo>
                  <a:cubicBezTo>
                    <a:pt x="159" y="57"/>
                    <a:pt x="160" y="60"/>
                    <a:pt x="158" y="60"/>
                  </a:cubicBezTo>
                  <a:cubicBezTo>
                    <a:pt x="155" y="60"/>
                    <a:pt x="155" y="60"/>
                    <a:pt x="153" y="62"/>
                  </a:cubicBezTo>
                  <a:cubicBezTo>
                    <a:pt x="151" y="63"/>
                    <a:pt x="152" y="63"/>
                    <a:pt x="148" y="64"/>
                  </a:cubicBezTo>
                  <a:cubicBezTo>
                    <a:pt x="145" y="65"/>
                    <a:pt x="140" y="67"/>
                    <a:pt x="139" y="70"/>
                  </a:cubicBezTo>
                  <a:cubicBezTo>
                    <a:pt x="137" y="72"/>
                    <a:pt x="137" y="74"/>
                    <a:pt x="136" y="75"/>
                  </a:cubicBezTo>
                  <a:cubicBezTo>
                    <a:pt x="135" y="76"/>
                    <a:pt x="131" y="79"/>
                    <a:pt x="130" y="79"/>
                  </a:cubicBezTo>
                  <a:cubicBezTo>
                    <a:pt x="130" y="79"/>
                    <a:pt x="127" y="82"/>
                    <a:pt x="127" y="83"/>
                  </a:cubicBezTo>
                  <a:cubicBezTo>
                    <a:pt x="128" y="84"/>
                    <a:pt x="127" y="86"/>
                    <a:pt x="127" y="86"/>
                  </a:cubicBezTo>
                  <a:cubicBezTo>
                    <a:pt x="126" y="87"/>
                    <a:pt x="127" y="89"/>
                    <a:pt x="125" y="90"/>
                  </a:cubicBezTo>
                  <a:cubicBezTo>
                    <a:pt x="124" y="91"/>
                    <a:pt x="123" y="91"/>
                    <a:pt x="121" y="94"/>
                  </a:cubicBezTo>
                  <a:cubicBezTo>
                    <a:pt x="119" y="96"/>
                    <a:pt x="122" y="94"/>
                    <a:pt x="121" y="97"/>
                  </a:cubicBezTo>
                  <a:cubicBezTo>
                    <a:pt x="121" y="99"/>
                    <a:pt x="119" y="100"/>
                    <a:pt x="118" y="102"/>
                  </a:cubicBezTo>
                  <a:cubicBezTo>
                    <a:pt x="117" y="103"/>
                    <a:pt x="118" y="104"/>
                    <a:pt x="118" y="107"/>
                  </a:cubicBezTo>
                  <a:cubicBezTo>
                    <a:pt x="118" y="110"/>
                    <a:pt x="117" y="111"/>
                    <a:pt x="118" y="112"/>
                  </a:cubicBezTo>
                  <a:cubicBezTo>
                    <a:pt x="119" y="113"/>
                    <a:pt x="120" y="114"/>
                    <a:pt x="120" y="115"/>
                  </a:cubicBezTo>
                  <a:cubicBezTo>
                    <a:pt x="121" y="116"/>
                    <a:pt x="122" y="120"/>
                    <a:pt x="120" y="123"/>
                  </a:cubicBezTo>
                  <a:cubicBezTo>
                    <a:pt x="117" y="126"/>
                    <a:pt x="116" y="129"/>
                    <a:pt x="115" y="130"/>
                  </a:cubicBezTo>
                  <a:cubicBezTo>
                    <a:pt x="113" y="131"/>
                    <a:pt x="111" y="131"/>
                    <a:pt x="111" y="134"/>
                  </a:cubicBezTo>
                  <a:cubicBezTo>
                    <a:pt x="110" y="137"/>
                    <a:pt x="109" y="138"/>
                    <a:pt x="107" y="139"/>
                  </a:cubicBezTo>
                  <a:cubicBezTo>
                    <a:pt x="104" y="141"/>
                    <a:pt x="102" y="141"/>
                    <a:pt x="100" y="143"/>
                  </a:cubicBezTo>
                  <a:cubicBezTo>
                    <a:pt x="97" y="146"/>
                    <a:pt x="95" y="147"/>
                    <a:pt x="94" y="149"/>
                  </a:cubicBezTo>
                  <a:cubicBezTo>
                    <a:pt x="92" y="150"/>
                    <a:pt x="93" y="151"/>
                    <a:pt x="90" y="152"/>
                  </a:cubicBezTo>
                  <a:cubicBezTo>
                    <a:pt x="87" y="154"/>
                    <a:pt x="86" y="154"/>
                    <a:pt x="83" y="154"/>
                  </a:cubicBezTo>
                  <a:cubicBezTo>
                    <a:pt x="80" y="154"/>
                    <a:pt x="80" y="156"/>
                    <a:pt x="77" y="156"/>
                  </a:cubicBezTo>
                  <a:cubicBezTo>
                    <a:pt x="74" y="156"/>
                    <a:pt x="73" y="157"/>
                    <a:pt x="72" y="157"/>
                  </a:cubicBezTo>
                  <a:cubicBezTo>
                    <a:pt x="71" y="156"/>
                    <a:pt x="70" y="154"/>
                    <a:pt x="68" y="158"/>
                  </a:cubicBezTo>
                  <a:cubicBezTo>
                    <a:pt x="66" y="161"/>
                    <a:pt x="67" y="165"/>
                    <a:pt x="64" y="169"/>
                  </a:cubicBezTo>
                  <a:cubicBezTo>
                    <a:pt x="62" y="173"/>
                    <a:pt x="61" y="174"/>
                    <a:pt x="59" y="176"/>
                  </a:cubicBezTo>
                  <a:cubicBezTo>
                    <a:pt x="57" y="177"/>
                    <a:pt x="58" y="178"/>
                    <a:pt x="55" y="180"/>
                  </a:cubicBezTo>
                  <a:cubicBezTo>
                    <a:pt x="53" y="181"/>
                    <a:pt x="52" y="182"/>
                    <a:pt x="51" y="182"/>
                  </a:cubicBezTo>
                  <a:cubicBezTo>
                    <a:pt x="49" y="183"/>
                    <a:pt x="44" y="190"/>
                    <a:pt x="44" y="192"/>
                  </a:cubicBezTo>
                  <a:cubicBezTo>
                    <a:pt x="43" y="194"/>
                    <a:pt x="43" y="195"/>
                    <a:pt x="42" y="198"/>
                  </a:cubicBezTo>
                  <a:cubicBezTo>
                    <a:pt x="42" y="200"/>
                    <a:pt x="41" y="205"/>
                    <a:pt x="40" y="208"/>
                  </a:cubicBezTo>
                  <a:cubicBezTo>
                    <a:pt x="39" y="209"/>
                    <a:pt x="39" y="210"/>
                    <a:pt x="39" y="211"/>
                  </a:cubicBezTo>
                  <a:cubicBezTo>
                    <a:pt x="39" y="212"/>
                    <a:pt x="38" y="212"/>
                    <a:pt x="38" y="213"/>
                  </a:cubicBezTo>
                  <a:cubicBezTo>
                    <a:pt x="38" y="214"/>
                    <a:pt x="37" y="214"/>
                    <a:pt x="36" y="215"/>
                  </a:cubicBezTo>
                  <a:cubicBezTo>
                    <a:pt x="34" y="216"/>
                    <a:pt x="34" y="214"/>
                    <a:pt x="32" y="217"/>
                  </a:cubicBezTo>
                  <a:cubicBezTo>
                    <a:pt x="29" y="220"/>
                    <a:pt x="23" y="229"/>
                    <a:pt x="21" y="232"/>
                  </a:cubicBezTo>
                  <a:cubicBezTo>
                    <a:pt x="20" y="236"/>
                    <a:pt x="19" y="238"/>
                    <a:pt x="17" y="240"/>
                  </a:cubicBezTo>
                  <a:cubicBezTo>
                    <a:pt x="15" y="242"/>
                    <a:pt x="14" y="245"/>
                    <a:pt x="13" y="246"/>
                  </a:cubicBezTo>
                  <a:cubicBezTo>
                    <a:pt x="11" y="246"/>
                    <a:pt x="9" y="248"/>
                    <a:pt x="8" y="249"/>
                  </a:cubicBezTo>
                  <a:cubicBezTo>
                    <a:pt x="8" y="251"/>
                    <a:pt x="7" y="253"/>
                    <a:pt x="6" y="255"/>
                  </a:cubicBezTo>
                  <a:cubicBezTo>
                    <a:pt x="6" y="256"/>
                    <a:pt x="5" y="259"/>
                    <a:pt x="6" y="261"/>
                  </a:cubicBezTo>
                  <a:cubicBezTo>
                    <a:pt x="6" y="263"/>
                    <a:pt x="7" y="265"/>
                    <a:pt x="8" y="267"/>
                  </a:cubicBezTo>
                  <a:cubicBezTo>
                    <a:pt x="9" y="269"/>
                    <a:pt x="9" y="271"/>
                    <a:pt x="10" y="272"/>
                  </a:cubicBezTo>
                  <a:cubicBezTo>
                    <a:pt x="10" y="272"/>
                    <a:pt x="14" y="273"/>
                    <a:pt x="15" y="275"/>
                  </a:cubicBezTo>
                  <a:cubicBezTo>
                    <a:pt x="16" y="277"/>
                    <a:pt x="17" y="278"/>
                    <a:pt x="17" y="280"/>
                  </a:cubicBezTo>
                  <a:cubicBezTo>
                    <a:pt x="18" y="283"/>
                    <a:pt x="19" y="282"/>
                    <a:pt x="18" y="285"/>
                  </a:cubicBezTo>
                  <a:cubicBezTo>
                    <a:pt x="17" y="287"/>
                    <a:pt x="17" y="288"/>
                    <a:pt x="15" y="290"/>
                  </a:cubicBezTo>
                  <a:cubicBezTo>
                    <a:pt x="14" y="292"/>
                    <a:pt x="13" y="294"/>
                    <a:pt x="13" y="296"/>
                  </a:cubicBezTo>
                  <a:cubicBezTo>
                    <a:pt x="13" y="296"/>
                    <a:pt x="13" y="296"/>
                    <a:pt x="13" y="296"/>
                  </a:cubicBezTo>
                  <a:cubicBezTo>
                    <a:pt x="14" y="299"/>
                    <a:pt x="14" y="298"/>
                    <a:pt x="15" y="300"/>
                  </a:cubicBezTo>
                  <a:cubicBezTo>
                    <a:pt x="17" y="303"/>
                    <a:pt x="18" y="302"/>
                    <a:pt x="18" y="306"/>
                  </a:cubicBezTo>
                  <a:cubicBezTo>
                    <a:pt x="19" y="310"/>
                    <a:pt x="20" y="309"/>
                    <a:pt x="19" y="313"/>
                  </a:cubicBezTo>
                  <a:cubicBezTo>
                    <a:pt x="18" y="318"/>
                    <a:pt x="20" y="319"/>
                    <a:pt x="18" y="321"/>
                  </a:cubicBezTo>
                  <a:cubicBezTo>
                    <a:pt x="16" y="323"/>
                    <a:pt x="16" y="326"/>
                    <a:pt x="15" y="327"/>
                  </a:cubicBezTo>
                  <a:cubicBezTo>
                    <a:pt x="14" y="328"/>
                    <a:pt x="12" y="328"/>
                    <a:pt x="13" y="330"/>
                  </a:cubicBezTo>
                  <a:cubicBezTo>
                    <a:pt x="14" y="333"/>
                    <a:pt x="15" y="332"/>
                    <a:pt x="15" y="334"/>
                  </a:cubicBezTo>
                  <a:cubicBezTo>
                    <a:pt x="14" y="335"/>
                    <a:pt x="14" y="337"/>
                    <a:pt x="12" y="339"/>
                  </a:cubicBezTo>
                  <a:cubicBezTo>
                    <a:pt x="11" y="342"/>
                    <a:pt x="14" y="337"/>
                    <a:pt x="11" y="346"/>
                  </a:cubicBezTo>
                  <a:cubicBezTo>
                    <a:pt x="8" y="355"/>
                    <a:pt x="8" y="356"/>
                    <a:pt x="7" y="357"/>
                  </a:cubicBezTo>
                  <a:cubicBezTo>
                    <a:pt x="5" y="358"/>
                    <a:pt x="8" y="355"/>
                    <a:pt x="5" y="358"/>
                  </a:cubicBezTo>
                  <a:cubicBezTo>
                    <a:pt x="3" y="361"/>
                    <a:pt x="2" y="363"/>
                    <a:pt x="2" y="364"/>
                  </a:cubicBezTo>
                  <a:cubicBezTo>
                    <a:pt x="2" y="366"/>
                    <a:pt x="0" y="366"/>
                    <a:pt x="2" y="368"/>
                  </a:cubicBezTo>
                  <a:cubicBezTo>
                    <a:pt x="4" y="371"/>
                    <a:pt x="3" y="371"/>
                    <a:pt x="5" y="374"/>
                  </a:cubicBezTo>
                  <a:cubicBezTo>
                    <a:pt x="6" y="377"/>
                    <a:pt x="6" y="379"/>
                    <a:pt x="7" y="380"/>
                  </a:cubicBezTo>
                  <a:cubicBezTo>
                    <a:pt x="8" y="382"/>
                    <a:pt x="11" y="381"/>
                    <a:pt x="11" y="383"/>
                  </a:cubicBezTo>
                  <a:cubicBezTo>
                    <a:pt x="11" y="385"/>
                    <a:pt x="16" y="385"/>
                    <a:pt x="15" y="388"/>
                  </a:cubicBezTo>
                  <a:cubicBezTo>
                    <a:pt x="14" y="391"/>
                    <a:pt x="12" y="393"/>
                    <a:pt x="10" y="393"/>
                  </a:cubicBezTo>
                  <a:cubicBezTo>
                    <a:pt x="10" y="393"/>
                    <a:pt x="7" y="396"/>
                    <a:pt x="7" y="397"/>
                  </a:cubicBezTo>
                  <a:cubicBezTo>
                    <a:pt x="6" y="398"/>
                    <a:pt x="4" y="399"/>
                    <a:pt x="7" y="400"/>
                  </a:cubicBezTo>
                  <a:cubicBezTo>
                    <a:pt x="9" y="400"/>
                    <a:pt x="11" y="399"/>
                    <a:pt x="11" y="401"/>
                  </a:cubicBezTo>
                  <a:cubicBezTo>
                    <a:pt x="12" y="402"/>
                    <a:pt x="12" y="404"/>
                    <a:pt x="12" y="404"/>
                  </a:cubicBezTo>
                  <a:cubicBezTo>
                    <a:pt x="12" y="404"/>
                    <a:pt x="12" y="409"/>
                    <a:pt x="13" y="409"/>
                  </a:cubicBezTo>
                  <a:cubicBezTo>
                    <a:pt x="14" y="409"/>
                    <a:pt x="17" y="409"/>
                    <a:pt x="17" y="409"/>
                  </a:cubicBezTo>
                  <a:cubicBezTo>
                    <a:pt x="17" y="409"/>
                    <a:pt x="18" y="409"/>
                    <a:pt x="20" y="409"/>
                  </a:cubicBezTo>
                  <a:cubicBezTo>
                    <a:pt x="21" y="410"/>
                    <a:pt x="22" y="411"/>
                    <a:pt x="23" y="411"/>
                  </a:cubicBezTo>
                  <a:cubicBezTo>
                    <a:pt x="25" y="411"/>
                    <a:pt x="27" y="409"/>
                    <a:pt x="28" y="409"/>
                  </a:cubicBezTo>
                  <a:cubicBezTo>
                    <a:pt x="28" y="409"/>
                    <a:pt x="32" y="409"/>
                    <a:pt x="32" y="410"/>
                  </a:cubicBezTo>
                  <a:cubicBezTo>
                    <a:pt x="32" y="411"/>
                    <a:pt x="32" y="411"/>
                    <a:pt x="31" y="414"/>
                  </a:cubicBezTo>
                  <a:cubicBezTo>
                    <a:pt x="31" y="417"/>
                    <a:pt x="27" y="418"/>
                    <a:pt x="27" y="418"/>
                  </a:cubicBezTo>
                  <a:cubicBezTo>
                    <a:pt x="25" y="419"/>
                    <a:pt x="25" y="418"/>
                    <a:pt x="26" y="420"/>
                  </a:cubicBezTo>
                  <a:cubicBezTo>
                    <a:pt x="27" y="423"/>
                    <a:pt x="28" y="423"/>
                    <a:pt x="29" y="423"/>
                  </a:cubicBezTo>
                  <a:cubicBezTo>
                    <a:pt x="31" y="423"/>
                    <a:pt x="32" y="424"/>
                    <a:pt x="33" y="424"/>
                  </a:cubicBezTo>
                  <a:cubicBezTo>
                    <a:pt x="34" y="424"/>
                    <a:pt x="35" y="424"/>
                    <a:pt x="36" y="425"/>
                  </a:cubicBezTo>
                  <a:cubicBezTo>
                    <a:pt x="37" y="427"/>
                    <a:pt x="38" y="426"/>
                    <a:pt x="39" y="428"/>
                  </a:cubicBezTo>
                  <a:cubicBezTo>
                    <a:pt x="40" y="430"/>
                    <a:pt x="41" y="432"/>
                    <a:pt x="40" y="433"/>
                  </a:cubicBezTo>
                  <a:cubicBezTo>
                    <a:pt x="38" y="433"/>
                    <a:pt x="37" y="434"/>
                    <a:pt x="38" y="436"/>
                  </a:cubicBezTo>
                  <a:cubicBezTo>
                    <a:pt x="40" y="437"/>
                    <a:pt x="40" y="437"/>
                    <a:pt x="41" y="438"/>
                  </a:cubicBezTo>
                  <a:cubicBezTo>
                    <a:pt x="43" y="438"/>
                    <a:pt x="43" y="439"/>
                    <a:pt x="44" y="439"/>
                  </a:cubicBezTo>
                  <a:cubicBezTo>
                    <a:pt x="45" y="439"/>
                    <a:pt x="45" y="439"/>
                    <a:pt x="47" y="439"/>
                  </a:cubicBezTo>
                  <a:cubicBezTo>
                    <a:pt x="48" y="439"/>
                    <a:pt x="48" y="439"/>
                    <a:pt x="49" y="440"/>
                  </a:cubicBezTo>
                  <a:cubicBezTo>
                    <a:pt x="49" y="440"/>
                    <a:pt x="51" y="442"/>
                    <a:pt x="51" y="443"/>
                  </a:cubicBezTo>
                  <a:cubicBezTo>
                    <a:pt x="52" y="444"/>
                    <a:pt x="53" y="445"/>
                    <a:pt x="52" y="446"/>
                  </a:cubicBezTo>
                  <a:cubicBezTo>
                    <a:pt x="51" y="447"/>
                    <a:pt x="50" y="448"/>
                    <a:pt x="51" y="448"/>
                  </a:cubicBezTo>
                  <a:cubicBezTo>
                    <a:pt x="52" y="449"/>
                    <a:pt x="55" y="450"/>
                    <a:pt x="55" y="450"/>
                  </a:cubicBezTo>
                  <a:cubicBezTo>
                    <a:pt x="55" y="450"/>
                    <a:pt x="57" y="451"/>
                    <a:pt x="58" y="452"/>
                  </a:cubicBezTo>
                  <a:cubicBezTo>
                    <a:pt x="58" y="452"/>
                    <a:pt x="59" y="455"/>
                    <a:pt x="59" y="456"/>
                  </a:cubicBezTo>
                  <a:cubicBezTo>
                    <a:pt x="59" y="457"/>
                    <a:pt x="59" y="458"/>
                    <a:pt x="59" y="458"/>
                  </a:cubicBezTo>
                  <a:cubicBezTo>
                    <a:pt x="59" y="458"/>
                    <a:pt x="58" y="460"/>
                    <a:pt x="59" y="461"/>
                  </a:cubicBezTo>
                  <a:cubicBezTo>
                    <a:pt x="59" y="462"/>
                    <a:pt x="61" y="459"/>
                    <a:pt x="62" y="460"/>
                  </a:cubicBezTo>
                  <a:cubicBezTo>
                    <a:pt x="64" y="461"/>
                    <a:pt x="63" y="463"/>
                    <a:pt x="63" y="463"/>
                  </a:cubicBezTo>
                  <a:cubicBezTo>
                    <a:pt x="63" y="463"/>
                    <a:pt x="62" y="465"/>
                    <a:pt x="61" y="465"/>
                  </a:cubicBezTo>
                  <a:cubicBezTo>
                    <a:pt x="61" y="466"/>
                    <a:pt x="60" y="467"/>
                    <a:pt x="61" y="468"/>
                  </a:cubicBezTo>
                  <a:cubicBezTo>
                    <a:pt x="62" y="468"/>
                    <a:pt x="62" y="470"/>
                    <a:pt x="64" y="471"/>
                  </a:cubicBezTo>
                  <a:cubicBezTo>
                    <a:pt x="65" y="471"/>
                    <a:pt x="67" y="473"/>
                    <a:pt x="67" y="473"/>
                  </a:cubicBezTo>
                  <a:cubicBezTo>
                    <a:pt x="70" y="474"/>
                    <a:pt x="70" y="474"/>
                    <a:pt x="70" y="474"/>
                  </a:cubicBezTo>
                  <a:cubicBezTo>
                    <a:pt x="70" y="474"/>
                    <a:pt x="70" y="476"/>
                    <a:pt x="70" y="476"/>
                  </a:cubicBezTo>
                  <a:cubicBezTo>
                    <a:pt x="70" y="476"/>
                    <a:pt x="72" y="479"/>
                    <a:pt x="73" y="480"/>
                  </a:cubicBezTo>
                  <a:cubicBezTo>
                    <a:pt x="74" y="481"/>
                    <a:pt x="74" y="481"/>
                    <a:pt x="75" y="481"/>
                  </a:cubicBezTo>
                  <a:cubicBezTo>
                    <a:pt x="76" y="481"/>
                    <a:pt x="77" y="483"/>
                    <a:pt x="77" y="483"/>
                  </a:cubicBezTo>
                  <a:cubicBezTo>
                    <a:pt x="78" y="483"/>
                    <a:pt x="79" y="484"/>
                    <a:pt x="79" y="484"/>
                  </a:cubicBezTo>
                  <a:cubicBezTo>
                    <a:pt x="79" y="484"/>
                    <a:pt x="79" y="486"/>
                    <a:pt x="80" y="487"/>
                  </a:cubicBezTo>
                  <a:cubicBezTo>
                    <a:pt x="81" y="487"/>
                    <a:pt x="82" y="488"/>
                    <a:pt x="82" y="488"/>
                  </a:cubicBezTo>
                  <a:cubicBezTo>
                    <a:pt x="82" y="488"/>
                    <a:pt x="84" y="487"/>
                    <a:pt x="85" y="488"/>
                  </a:cubicBezTo>
                  <a:cubicBezTo>
                    <a:pt x="85" y="488"/>
                    <a:pt x="87" y="490"/>
                    <a:pt x="87" y="491"/>
                  </a:cubicBezTo>
                  <a:cubicBezTo>
                    <a:pt x="87" y="492"/>
                    <a:pt x="89" y="491"/>
                    <a:pt x="90" y="492"/>
                  </a:cubicBezTo>
                  <a:cubicBezTo>
                    <a:pt x="92" y="493"/>
                    <a:pt x="92" y="494"/>
                    <a:pt x="93" y="495"/>
                  </a:cubicBezTo>
                  <a:cubicBezTo>
                    <a:pt x="95" y="496"/>
                    <a:pt x="95" y="496"/>
                    <a:pt x="95" y="497"/>
                  </a:cubicBezTo>
                  <a:cubicBezTo>
                    <a:pt x="98" y="499"/>
                    <a:pt x="97" y="499"/>
                    <a:pt x="98" y="499"/>
                  </a:cubicBezTo>
                  <a:cubicBezTo>
                    <a:pt x="98" y="499"/>
                    <a:pt x="99" y="499"/>
                    <a:pt x="100" y="500"/>
                  </a:cubicBezTo>
                  <a:cubicBezTo>
                    <a:pt x="102" y="500"/>
                    <a:pt x="101" y="500"/>
                    <a:pt x="102" y="500"/>
                  </a:cubicBezTo>
                  <a:cubicBezTo>
                    <a:pt x="104" y="500"/>
                    <a:pt x="102" y="499"/>
                    <a:pt x="104" y="500"/>
                  </a:cubicBezTo>
                  <a:cubicBezTo>
                    <a:pt x="105" y="501"/>
                    <a:pt x="107" y="502"/>
                    <a:pt x="107" y="502"/>
                  </a:cubicBezTo>
                  <a:cubicBezTo>
                    <a:pt x="107" y="504"/>
                    <a:pt x="107" y="504"/>
                    <a:pt x="107" y="505"/>
                  </a:cubicBezTo>
                  <a:cubicBezTo>
                    <a:pt x="110" y="507"/>
                    <a:pt x="105" y="501"/>
                    <a:pt x="110" y="507"/>
                  </a:cubicBezTo>
                  <a:cubicBezTo>
                    <a:pt x="116" y="512"/>
                    <a:pt x="114" y="512"/>
                    <a:pt x="117" y="514"/>
                  </a:cubicBezTo>
                  <a:cubicBezTo>
                    <a:pt x="120" y="516"/>
                    <a:pt x="120" y="517"/>
                    <a:pt x="121" y="517"/>
                  </a:cubicBezTo>
                  <a:cubicBezTo>
                    <a:pt x="121" y="516"/>
                    <a:pt x="122" y="517"/>
                    <a:pt x="124" y="517"/>
                  </a:cubicBezTo>
                  <a:cubicBezTo>
                    <a:pt x="125" y="517"/>
                    <a:pt x="124" y="516"/>
                    <a:pt x="126" y="517"/>
                  </a:cubicBezTo>
                  <a:cubicBezTo>
                    <a:pt x="128" y="519"/>
                    <a:pt x="129" y="519"/>
                    <a:pt x="129" y="519"/>
                  </a:cubicBezTo>
                  <a:cubicBezTo>
                    <a:pt x="131" y="520"/>
                    <a:pt x="131" y="520"/>
                    <a:pt x="131" y="520"/>
                  </a:cubicBezTo>
                  <a:cubicBezTo>
                    <a:pt x="132" y="521"/>
                    <a:pt x="135" y="523"/>
                    <a:pt x="135" y="523"/>
                  </a:cubicBezTo>
                  <a:cubicBezTo>
                    <a:pt x="138" y="524"/>
                    <a:pt x="137" y="524"/>
                    <a:pt x="140" y="525"/>
                  </a:cubicBezTo>
                  <a:cubicBezTo>
                    <a:pt x="142" y="526"/>
                    <a:pt x="142" y="526"/>
                    <a:pt x="142" y="526"/>
                  </a:cubicBezTo>
                  <a:cubicBezTo>
                    <a:pt x="142" y="526"/>
                    <a:pt x="146" y="527"/>
                    <a:pt x="147" y="526"/>
                  </a:cubicBezTo>
                  <a:cubicBezTo>
                    <a:pt x="147" y="526"/>
                    <a:pt x="151" y="524"/>
                    <a:pt x="152" y="523"/>
                  </a:cubicBezTo>
                  <a:cubicBezTo>
                    <a:pt x="154" y="522"/>
                    <a:pt x="161" y="518"/>
                    <a:pt x="162" y="518"/>
                  </a:cubicBezTo>
                  <a:cubicBezTo>
                    <a:pt x="163" y="518"/>
                    <a:pt x="165" y="517"/>
                    <a:pt x="167" y="516"/>
                  </a:cubicBezTo>
                  <a:cubicBezTo>
                    <a:pt x="167" y="516"/>
                    <a:pt x="167" y="516"/>
                    <a:pt x="168" y="516"/>
                  </a:cubicBezTo>
                  <a:cubicBezTo>
                    <a:pt x="169" y="516"/>
                    <a:pt x="171" y="515"/>
                    <a:pt x="172" y="515"/>
                  </a:cubicBezTo>
                  <a:cubicBezTo>
                    <a:pt x="173" y="515"/>
                    <a:pt x="174" y="515"/>
                    <a:pt x="176" y="515"/>
                  </a:cubicBezTo>
                  <a:cubicBezTo>
                    <a:pt x="177" y="515"/>
                    <a:pt x="181" y="514"/>
                    <a:pt x="182" y="514"/>
                  </a:cubicBezTo>
                  <a:cubicBezTo>
                    <a:pt x="183" y="514"/>
                    <a:pt x="184" y="514"/>
                    <a:pt x="186" y="514"/>
                  </a:cubicBezTo>
                  <a:cubicBezTo>
                    <a:pt x="187" y="514"/>
                    <a:pt x="190" y="513"/>
                    <a:pt x="191" y="513"/>
                  </a:cubicBezTo>
                  <a:cubicBezTo>
                    <a:pt x="193" y="513"/>
                    <a:pt x="195" y="513"/>
                    <a:pt x="197" y="514"/>
                  </a:cubicBezTo>
                  <a:cubicBezTo>
                    <a:pt x="198" y="514"/>
                    <a:pt x="199" y="513"/>
                    <a:pt x="203" y="514"/>
                  </a:cubicBezTo>
                  <a:cubicBezTo>
                    <a:pt x="206" y="514"/>
                    <a:pt x="205" y="516"/>
                    <a:pt x="208" y="516"/>
                  </a:cubicBezTo>
                  <a:cubicBezTo>
                    <a:pt x="211" y="516"/>
                    <a:pt x="211" y="517"/>
                    <a:pt x="214" y="517"/>
                  </a:cubicBezTo>
                  <a:cubicBezTo>
                    <a:pt x="216" y="517"/>
                    <a:pt x="212" y="517"/>
                    <a:pt x="216" y="517"/>
                  </a:cubicBezTo>
                  <a:cubicBezTo>
                    <a:pt x="220" y="516"/>
                    <a:pt x="221" y="517"/>
                    <a:pt x="221" y="517"/>
                  </a:cubicBezTo>
                  <a:cubicBezTo>
                    <a:pt x="222" y="517"/>
                    <a:pt x="220" y="517"/>
                    <a:pt x="224" y="519"/>
                  </a:cubicBezTo>
                  <a:cubicBezTo>
                    <a:pt x="227" y="520"/>
                    <a:pt x="227" y="520"/>
                    <a:pt x="228" y="520"/>
                  </a:cubicBezTo>
                  <a:cubicBezTo>
                    <a:pt x="230" y="519"/>
                    <a:pt x="230" y="519"/>
                    <a:pt x="232" y="518"/>
                  </a:cubicBezTo>
                  <a:cubicBezTo>
                    <a:pt x="233" y="518"/>
                    <a:pt x="242" y="513"/>
                    <a:pt x="244" y="513"/>
                  </a:cubicBezTo>
                  <a:cubicBezTo>
                    <a:pt x="246" y="513"/>
                    <a:pt x="246" y="513"/>
                    <a:pt x="249" y="512"/>
                  </a:cubicBezTo>
                  <a:cubicBezTo>
                    <a:pt x="249" y="512"/>
                    <a:pt x="249" y="512"/>
                    <a:pt x="250" y="512"/>
                  </a:cubicBezTo>
                  <a:cubicBezTo>
                    <a:pt x="250" y="512"/>
                    <a:pt x="250" y="512"/>
                    <a:pt x="250" y="512"/>
                  </a:cubicBezTo>
                  <a:cubicBezTo>
                    <a:pt x="252" y="511"/>
                    <a:pt x="254" y="511"/>
                    <a:pt x="254" y="511"/>
                  </a:cubicBezTo>
                  <a:cubicBezTo>
                    <a:pt x="257" y="509"/>
                    <a:pt x="256" y="510"/>
                    <a:pt x="258" y="508"/>
                  </a:cubicBezTo>
                  <a:cubicBezTo>
                    <a:pt x="261" y="506"/>
                    <a:pt x="262" y="507"/>
                    <a:pt x="263" y="506"/>
                  </a:cubicBezTo>
                  <a:cubicBezTo>
                    <a:pt x="265" y="504"/>
                    <a:pt x="268" y="504"/>
                    <a:pt x="270" y="503"/>
                  </a:cubicBezTo>
                  <a:cubicBezTo>
                    <a:pt x="271" y="503"/>
                    <a:pt x="274" y="503"/>
                    <a:pt x="275" y="502"/>
                  </a:cubicBezTo>
                  <a:cubicBezTo>
                    <a:pt x="276" y="501"/>
                    <a:pt x="277" y="500"/>
                    <a:pt x="278" y="499"/>
                  </a:cubicBezTo>
                  <a:cubicBezTo>
                    <a:pt x="280" y="498"/>
                    <a:pt x="280" y="499"/>
                    <a:pt x="282" y="498"/>
                  </a:cubicBezTo>
                  <a:cubicBezTo>
                    <a:pt x="284" y="497"/>
                    <a:pt x="284" y="498"/>
                    <a:pt x="286" y="498"/>
                  </a:cubicBezTo>
                  <a:cubicBezTo>
                    <a:pt x="288" y="497"/>
                    <a:pt x="289" y="497"/>
                    <a:pt x="290" y="497"/>
                  </a:cubicBezTo>
                  <a:cubicBezTo>
                    <a:pt x="291" y="497"/>
                    <a:pt x="293" y="498"/>
                    <a:pt x="295" y="497"/>
                  </a:cubicBezTo>
                  <a:cubicBezTo>
                    <a:pt x="297" y="497"/>
                    <a:pt x="298" y="497"/>
                    <a:pt x="299" y="497"/>
                  </a:cubicBezTo>
                  <a:cubicBezTo>
                    <a:pt x="301" y="497"/>
                    <a:pt x="304" y="498"/>
                    <a:pt x="305" y="497"/>
                  </a:cubicBezTo>
                  <a:cubicBezTo>
                    <a:pt x="307" y="496"/>
                    <a:pt x="308" y="497"/>
                    <a:pt x="309" y="496"/>
                  </a:cubicBezTo>
                  <a:cubicBezTo>
                    <a:pt x="310" y="495"/>
                    <a:pt x="312" y="496"/>
                    <a:pt x="312" y="496"/>
                  </a:cubicBezTo>
                  <a:cubicBezTo>
                    <a:pt x="312" y="496"/>
                    <a:pt x="315" y="496"/>
                    <a:pt x="317" y="496"/>
                  </a:cubicBezTo>
                  <a:cubicBezTo>
                    <a:pt x="318" y="496"/>
                    <a:pt x="319" y="496"/>
                    <a:pt x="321" y="496"/>
                  </a:cubicBezTo>
                  <a:cubicBezTo>
                    <a:pt x="322" y="496"/>
                    <a:pt x="323" y="496"/>
                    <a:pt x="323" y="496"/>
                  </a:cubicBezTo>
                  <a:cubicBezTo>
                    <a:pt x="327" y="498"/>
                    <a:pt x="327" y="498"/>
                    <a:pt x="327" y="498"/>
                  </a:cubicBezTo>
                  <a:cubicBezTo>
                    <a:pt x="327" y="498"/>
                    <a:pt x="331" y="499"/>
                    <a:pt x="333" y="501"/>
                  </a:cubicBezTo>
                  <a:cubicBezTo>
                    <a:pt x="337" y="505"/>
                    <a:pt x="335" y="505"/>
                    <a:pt x="338" y="507"/>
                  </a:cubicBezTo>
                  <a:cubicBezTo>
                    <a:pt x="340" y="510"/>
                    <a:pt x="338" y="513"/>
                    <a:pt x="339" y="515"/>
                  </a:cubicBezTo>
                  <a:cubicBezTo>
                    <a:pt x="340" y="517"/>
                    <a:pt x="349" y="527"/>
                    <a:pt x="349" y="527"/>
                  </a:cubicBezTo>
                  <a:cubicBezTo>
                    <a:pt x="350" y="528"/>
                    <a:pt x="352" y="529"/>
                    <a:pt x="353" y="529"/>
                  </a:cubicBezTo>
                  <a:cubicBezTo>
                    <a:pt x="354" y="528"/>
                    <a:pt x="359" y="528"/>
                    <a:pt x="359" y="528"/>
                  </a:cubicBezTo>
                  <a:cubicBezTo>
                    <a:pt x="359" y="528"/>
                    <a:pt x="362" y="528"/>
                    <a:pt x="363" y="528"/>
                  </a:cubicBezTo>
                  <a:cubicBezTo>
                    <a:pt x="364" y="527"/>
                    <a:pt x="365" y="527"/>
                    <a:pt x="367" y="526"/>
                  </a:cubicBezTo>
                  <a:cubicBezTo>
                    <a:pt x="369" y="526"/>
                    <a:pt x="371" y="526"/>
                    <a:pt x="372" y="526"/>
                  </a:cubicBezTo>
                  <a:cubicBezTo>
                    <a:pt x="372" y="525"/>
                    <a:pt x="372" y="526"/>
                    <a:pt x="374" y="524"/>
                  </a:cubicBezTo>
                  <a:cubicBezTo>
                    <a:pt x="377" y="523"/>
                    <a:pt x="377" y="523"/>
                    <a:pt x="378" y="523"/>
                  </a:cubicBezTo>
                  <a:cubicBezTo>
                    <a:pt x="380" y="522"/>
                    <a:pt x="380" y="522"/>
                    <a:pt x="382" y="521"/>
                  </a:cubicBezTo>
                  <a:cubicBezTo>
                    <a:pt x="383" y="520"/>
                    <a:pt x="382" y="520"/>
                    <a:pt x="384" y="520"/>
                  </a:cubicBezTo>
                  <a:cubicBezTo>
                    <a:pt x="387" y="520"/>
                    <a:pt x="382" y="516"/>
                    <a:pt x="388" y="521"/>
                  </a:cubicBezTo>
                  <a:cubicBezTo>
                    <a:pt x="395" y="525"/>
                    <a:pt x="393" y="527"/>
                    <a:pt x="395" y="527"/>
                  </a:cubicBezTo>
                  <a:cubicBezTo>
                    <a:pt x="397" y="527"/>
                    <a:pt x="396" y="528"/>
                    <a:pt x="399" y="528"/>
                  </a:cubicBezTo>
                  <a:cubicBezTo>
                    <a:pt x="402" y="528"/>
                    <a:pt x="402" y="529"/>
                    <a:pt x="403" y="530"/>
                  </a:cubicBezTo>
                  <a:cubicBezTo>
                    <a:pt x="405" y="531"/>
                    <a:pt x="403" y="527"/>
                    <a:pt x="405" y="532"/>
                  </a:cubicBezTo>
                  <a:cubicBezTo>
                    <a:pt x="407" y="537"/>
                    <a:pt x="407" y="531"/>
                    <a:pt x="407" y="537"/>
                  </a:cubicBezTo>
                  <a:cubicBezTo>
                    <a:pt x="408" y="543"/>
                    <a:pt x="409" y="543"/>
                    <a:pt x="409" y="544"/>
                  </a:cubicBezTo>
                  <a:cubicBezTo>
                    <a:pt x="409" y="545"/>
                    <a:pt x="408" y="546"/>
                    <a:pt x="409" y="547"/>
                  </a:cubicBezTo>
                  <a:cubicBezTo>
                    <a:pt x="409" y="547"/>
                    <a:pt x="411" y="547"/>
                    <a:pt x="410" y="549"/>
                  </a:cubicBezTo>
                  <a:cubicBezTo>
                    <a:pt x="410" y="551"/>
                    <a:pt x="409" y="554"/>
                    <a:pt x="409" y="554"/>
                  </a:cubicBezTo>
                  <a:cubicBezTo>
                    <a:pt x="407" y="557"/>
                    <a:pt x="407" y="557"/>
                    <a:pt x="407" y="557"/>
                  </a:cubicBezTo>
                  <a:cubicBezTo>
                    <a:pt x="407" y="557"/>
                    <a:pt x="409" y="559"/>
                    <a:pt x="409" y="560"/>
                  </a:cubicBezTo>
                  <a:cubicBezTo>
                    <a:pt x="407" y="564"/>
                    <a:pt x="407" y="564"/>
                    <a:pt x="407" y="564"/>
                  </a:cubicBezTo>
                  <a:cubicBezTo>
                    <a:pt x="407" y="564"/>
                    <a:pt x="405" y="565"/>
                    <a:pt x="405" y="566"/>
                  </a:cubicBezTo>
                  <a:cubicBezTo>
                    <a:pt x="405" y="570"/>
                    <a:pt x="405" y="568"/>
                    <a:pt x="405" y="569"/>
                  </a:cubicBezTo>
                  <a:cubicBezTo>
                    <a:pt x="404" y="570"/>
                    <a:pt x="402" y="570"/>
                    <a:pt x="402" y="573"/>
                  </a:cubicBezTo>
                  <a:cubicBezTo>
                    <a:pt x="402" y="575"/>
                    <a:pt x="402" y="573"/>
                    <a:pt x="402" y="576"/>
                  </a:cubicBezTo>
                  <a:cubicBezTo>
                    <a:pt x="403" y="580"/>
                    <a:pt x="402" y="580"/>
                    <a:pt x="402" y="580"/>
                  </a:cubicBezTo>
                  <a:cubicBezTo>
                    <a:pt x="404" y="584"/>
                    <a:pt x="405" y="581"/>
                    <a:pt x="404" y="583"/>
                  </a:cubicBezTo>
                  <a:cubicBezTo>
                    <a:pt x="403" y="586"/>
                    <a:pt x="402" y="586"/>
                    <a:pt x="402" y="587"/>
                  </a:cubicBezTo>
                  <a:cubicBezTo>
                    <a:pt x="402" y="588"/>
                    <a:pt x="406" y="590"/>
                    <a:pt x="405" y="590"/>
                  </a:cubicBezTo>
                  <a:cubicBezTo>
                    <a:pt x="404" y="591"/>
                    <a:pt x="403" y="594"/>
                    <a:pt x="402" y="594"/>
                  </a:cubicBezTo>
                  <a:cubicBezTo>
                    <a:pt x="402" y="594"/>
                    <a:pt x="399" y="596"/>
                    <a:pt x="399" y="596"/>
                  </a:cubicBezTo>
                  <a:cubicBezTo>
                    <a:pt x="399" y="600"/>
                    <a:pt x="399" y="600"/>
                    <a:pt x="399" y="600"/>
                  </a:cubicBezTo>
                  <a:cubicBezTo>
                    <a:pt x="399" y="600"/>
                    <a:pt x="397" y="600"/>
                    <a:pt x="396" y="603"/>
                  </a:cubicBezTo>
                  <a:cubicBezTo>
                    <a:pt x="395" y="606"/>
                    <a:pt x="397" y="608"/>
                    <a:pt x="396" y="610"/>
                  </a:cubicBezTo>
                  <a:cubicBezTo>
                    <a:pt x="396" y="612"/>
                    <a:pt x="394" y="612"/>
                    <a:pt x="395" y="614"/>
                  </a:cubicBezTo>
                  <a:cubicBezTo>
                    <a:pt x="395" y="616"/>
                    <a:pt x="394" y="617"/>
                    <a:pt x="396" y="618"/>
                  </a:cubicBezTo>
                  <a:cubicBezTo>
                    <a:pt x="398" y="618"/>
                    <a:pt x="395" y="617"/>
                    <a:pt x="398" y="618"/>
                  </a:cubicBezTo>
                  <a:cubicBezTo>
                    <a:pt x="398" y="619"/>
                    <a:pt x="399" y="619"/>
                    <a:pt x="399" y="619"/>
                  </a:cubicBezTo>
                  <a:cubicBezTo>
                    <a:pt x="399" y="619"/>
                    <a:pt x="399" y="619"/>
                    <a:pt x="399" y="619"/>
                  </a:cubicBezTo>
                  <a:cubicBezTo>
                    <a:pt x="400" y="622"/>
                    <a:pt x="401" y="624"/>
                    <a:pt x="401" y="624"/>
                  </a:cubicBezTo>
                  <a:cubicBezTo>
                    <a:pt x="401" y="624"/>
                    <a:pt x="405" y="630"/>
                    <a:pt x="406" y="631"/>
                  </a:cubicBezTo>
                  <a:cubicBezTo>
                    <a:pt x="408" y="632"/>
                    <a:pt x="410" y="635"/>
                    <a:pt x="411" y="635"/>
                  </a:cubicBezTo>
                  <a:cubicBezTo>
                    <a:pt x="411" y="635"/>
                    <a:pt x="415" y="639"/>
                    <a:pt x="415" y="640"/>
                  </a:cubicBezTo>
                  <a:cubicBezTo>
                    <a:pt x="415" y="640"/>
                    <a:pt x="416" y="642"/>
                    <a:pt x="416" y="643"/>
                  </a:cubicBezTo>
                  <a:cubicBezTo>
                    <a:pt x="416" y="643"/>
                    <a:pt x="418" y="645"/>
                    <a:pt x="421" y="646"/>
                  </a:cubicBezTo>
                  <a:cubicBezTo>
                    <a:pt x="423" y="647"/>
                    <a:pt x="423" y="648"/>
                    <a:pt x="425" y="650"/>
                  </a:cubicBezTo>
                  <a:cubicBezTo>
                    <a:pt x="427" y="651"/>
                    <a:pt x="431" y="656"/>
                    <a:pt x="432" y="656"/>
                  </a:cubicBezTo>
                  <a:cubicBezTo>
                    <a:pt x="433" y="657"/>
                    <a:pt x="434" y="660"/>
                    <a:pt x="435" y="660"/>
                  </a:cubicBezTo>
                  <a:cubicBezTo>
                    <a:pt x="437" y="661"/>
                    <a:pt x="438" y="666"/>
                    <a:pt x="438" y="666"/>
                  </a:cubicBezTo>
                  <a:cubicBezTo>
                    <a:pt x="438" y="666"/>
                    <a:pt x="439" y="668"/>
                    <a:pt x="440" y="669"/>
                  </a:cubicBezTo>
                  <a:cubicBezTo>
                    <a:pt x="441" y="670"/>
                    <a:pt x="442" y="671"/>
                    <a:pt x="443" y="673"/>
                  </a:cubicBezTo>
                  <a:cubicBezTo>
                    <a:pt x="444" y="675"/>
                    <a:pt x="442" y="678"/>
                    <a:pt x="445" y="680"/>
                  </a:cubicBezTo>
                  <a:cubicBezTo>
                    <a:pt x="447" y="682"/>
                    <a:pt x="448" y="682"/>
                    <a:pt x="449" y="682"/>
                  </a:cubicBezTo>
                  <a:cubicBezTo>
                    <a:pt x="450" y="682"/>
                    <a:pt x="452" y="683"/>
                    <a:pt x="452" y="683"/>
                  </a:cubicBezTo>
                  <a:cubicBezTo>
                    <a:pt x="452" y="683"/>
                    <a:pt x="453" y="682"/>
                    <a:pt x="454" y="682"/>
                  </a:cubicBezTo>
                  <a:cubicBezTo>
                    <a:pt x="455" y="682"/>
                    <a:pt x="456" y="685"/>
                    <a:pt x="456" y="685"/>
                  </a:cubicBezTo>
                  <a:cubicBezTo>
                    <a:pt x="456" y="685"/>
                    <a:pt x="454" y="689"/>
                    <a:pt x="452" y="689"/>
                  </a:cubicBezTo>
                  <a:cubicBezTo>
                    <a:pt x="451" y="688"/>
                    <a:pt x="448" y="688"/>
                    <a:pt x="448" y="689"/>
                  </a:cubicBezTo>
                  <a:cubicBezTo>
                    <a:pt x="447" y="691"/>
                    <a:pt x="449" y="693"/>
                    <a:pt x="449" y="694"/>
                  </a:cubicBezTo>
                  <a:cubicBezTo>
                    <a:pt x="450" y="694"/>
                    <a:pt x="449" y="694"/>
                    <a:pt x="451" y="697"/>
                  </a:cubicBezTo>
                  <a:cubicBezTo>
                    <a:pt x="453" y="699"/>
                    <a:pt x="453" y="705"/>
                    <a:pt x="454" y="706"/>
                  </a:cubicBezTo>
                  <a:cubicBezTo>
                    <a:pt x="455" y="707"/>
                    <a:pt x="457" y="711"/>
                    <a:pt x="458" y="712"/>
                  </a:cubicBezTo>
                  <a:cubicBezTo>
                    <a:pt x="458" y="713"/>
                    <a:pt x="459" y="716"/>
                    <a:pt x="460" y="718"/>
                  </a:cubicBezTo>
                  <a:cubicBezTo>
                    <a:pt x="461" y="719"/>
                    <a:pt x="460" y="716"/>
                    <a:pt x="461" y="719"/>
                  </a:cubicBezTo>
                  <a:cubicBezTo>
                    <a:pt x="462" y="722"/>
                    <a:pt x="462" y="718"/>
                    <a:pt x="462" y="722"/>
                  </a:cubicBezTo>
                  <a:cubicBezTo>
                    <a:pt x="462" y="725"/>
                    <a:pt x="461" y="725"/>
                    <a:pt x="461" y="726"/>
                  </a:cubicBezTo>
                  <a:cubicBezTo>
                    <a:pt x="461" y="727"/>
                    <a:pt x="460" y="728"/>
                    <a:pt x="459" y="728"/>
                  </a:cubicBezTo>
                  <a:cubicBezTo>
                    <a:pt x="458" y="728"/>
                    <a:pt x="457" y="728"/>
                    <a:pt x="457" y="728"/>
                  </a:cubicBezTo>
                  <a:cubicBezTo>
                    <a:pt x="457" y="728"/>
                    <a:pt x="457" y="732"/>
                    <a:pt x="457" y="733"/>
                  </a:cubicBezTo>
                  <a:cubicBezTo>
                    <a:pt x="459" y="738"/>
                    <a:pt x="459" y="738"/>
                    <a:pt x="459" y="738"/>
                  </a:cubicBezTo>
                  <a:cubicBezTo>
                    <a:pt x="459" y="738"/>
                    <a:pt x="463" y="748"/>
                    <a:pt x="464" y="750"/>
                  </a:cubicBezTo>
                  <a:cubicBezTo>
                    <a:pt x="465" y="751"/>
                    <a:pt x="465" y="755"/>
                    <a:pt x="467" y="756"/>
                  </a:cubicBezTo>
                  <a:cubicBezTo>
                    <a:pt x="468" y="757"/>
                    <a:pt x="468" y="762"/>
                    <a:pt x="468" y="763"/>
                  </a:cubicBezTo>
                  <a:cubicBezTo>
                    <a:pt x="468" y="764"/>
                    <a:pt x="468" y="768"/>
                    <a:pt x="468" y="768"/>
                  </a:cubicBezTo>
                  <a:cubicBezTo>
                    <a:pt x="468" y="769"/>
                    <a:pt x="467" y="771"/>
                    <a:pt x="467" y="773"/>
                  </a:cubicBezTo>
                  <a:cubicBezTo>
                    <a:pt x="466" y="774"/>
                    <a:pt x="464" y="782"/>
                    <a:pt x="461" y="783"/>
                  </a:cubicBezTo>
                  <a:cubicBezTo>
                    <a:pt x="459" y="784"/>
                    <a:pt x="457" y="788"/>
                    <a:pt x="456" y="788"/>
                  </a:cubicBezTo>
                  <a:cubicBezTo>
                    <a:pt x="455" y="787"/>
                    <a:pt x="453" y="788"/>
                    <a:pt x="453" y="789"/>
                  </a:cubicBezTo>
                  <a:cubicBezTo>
                    <a:pt x="453" y="791"/>
                    <a:pt x="453" y="787"/>
                    <a:pt x="453" y="791"/>
                  </a:cubicBezTo>
                  <a:cubicBezTo>
                    <a:pt x="452" y="794"/>
                    <a:pt x="452" y="794"/>
                    <a:pt x="452" y="794"/>
                  </a:cubicBezTo>
                  <a:cubicBezTo>
                    <a:pt x="452" y="795"/>
                    <a:pt x="451" y="798"/>
                    <a:pt x="451" y="798"/>
                  </a:cubicBezTo>
                  <a:cubicBezTo>
                    <a:pt x="451" y="798"/>
                    <a:pt x="449" y="801"/>
                    <a:pt x="448" y="803"/>
                  </a:cubicBezTo>
                  <a:cubicBezTo>
                    <a:pt x="448" y="805"/>
                    <a:pt x="448" y="805"/>
                    <a:pt x="447" y="807"/>
                  </a:cubicBezTo>
                  <a:cubicBezTo>
                    <a:pt x="446" y="809"/>
                    <a:pt x="444" y="810"/>
                    <a:pt x="445" y="812"/>
                  </a:cubicBezTo>
                  <a:cubicBezTo>
                    <a:pt x="445" y="813"/>
                    <a:pt x="445" y="816"/>
                    <a:pt x="445" y="817"/>
                  </a:cubicBezTo>
                  <a:cubicBezTo>
                    <a:pt x="444" y="819"/>
                    <a:pt x="443" y="823"/>
                    <a:pt x="442" y="824"/>
                  </a:cubicBezTo>
                  <a:cubicBezTo>
                    <a:pt x="441" y="825"/>
                    <a:pt x="441" y="822"/>
                    <a:pt x="441" y="826"/>
                  </a:cubicBezTo>
                  <a:cubicBezTo>
                    <a:pt x="440" y="830"/>
                    <a:pt x="443" y="828"/>
                    <a:pt x="440" y="831"/>
                  </a:cubicBezTo>
                  <a:cubicBezTo>
                    <a:pt x="437" y="833"/>
                    <a:pt x="437" y="833"/>
                    <a:pt x="437" y="833"/>
                  </a:cubicBezTo>
                  <a:cubicBezTo>
                    <a:pt x="437" y="833"/>
                    <a:pt x="435" y="837"/>
                    <a:pt x="435" y="838"/>
                  </a:cubicBezTo>
                  <a:cubicBezTo>
                    <a:pt x="435" y="839"/>
                    <a:pt x="435" y="837"/>
                    <a:pt x="436" y="843"/>
                  </a:cubicBezTo>
                  <a:cubicBezTo>
                    <a:pt x="437" y="848"/>
                    <a:pt x="437" y="857"/>
                    <a:pt x="437" y="857"/>
                  </a:cubicBezTo>
                  <a:cubicBezTo>
                    <a:pt x="436" y="858"/>
                    <a:pt x="436" y="866"/>
                    <a:pt x="436" y="866"/>
                  </a:cubicBezTo>
                  <a:cubicBezTo>
                    <a:pt x="437" y="870"/>
                    <a:pt x="435" y="867"/>
                    <a:pt x="437" y="870"/>
                  </a:cubicBezTo>
                  <a:cubicBezTo>
                    <a:pt x="439" y="873"/>
                    <a:pt x="438" y="870"/>
                    <a:pt x="441" y="875"/>
                  </a:cubicBezTo>
                  <a:cubicBezTo>
                    <a:pt x="444" y="880"/>
                    <a:pt x="444" y="879"/>
                    <a:pt x="447" y="884"/>
                  </a:cubicBezTo>
                  <a:cubicBezTo>
                    <a:pt x="450" y="888"/>
                    <a:pt x="454" y="900"/>
                    <a:pt x="456" y="903"/>
                  </a:cubicBezTo>
                  <a:cubicBezTo>
                    <a:pt x="458" y="905"/>
                    <a:pt x="459" y="909"/>
                    <a:pt x="459" y="910"/>
                  </a:cubicBezTo>
                  <a:cubicBezTo>
                    <a:pt x="461" y="917"/>
                    <a:pt x="458" y="913"/>
                    <a:pt x="460" y="916"/>
                  </a:cubicBezTo>
                  <a:cubicBezTo>
                    <a:pt x="462" y="918"/>
                    <a:pt x="464" y="920"/>
                    <a:pt x="464" y="920"/>
                  </a:cubicBezTo>
                  <a:cubicBezTo>
                    <a:pt x="464" y="920"/>
                    <a:pt x="465" y="922"/>
                    <a:pt x="467" y="923"/>
                  </a:cubicBezTo>
                  <a:cubicBezTo>
                    <a:pt x="468" y="923"/>
                    <a:pt x="468" y="925"/>
                    <a:pt x="470" y="927"/>
                  </a:cubicBezTo>
                  <a:cubicBezTo>
                    <a:pt x="471" y="928"/>
                    <a:pt x="468" y="922"/>
                    <a:pt x="471" y="928"/>
                  </a:cubicBezTo>
                  <a:cubicBezTo>
                    <a:pt x="475" y="935"/>
                    <a:pt x="475" y="937"/>
                    <a:pt x="476" y="938"/>
                  </a:cubicBezTo>
                  <a:cubicBezTo>
                    <a:pt x="478" y="943"/>
                    <a:pt x="478" y="940"/>
                    <a:pt x="478" y="943"/>
                  </a:cubicBezTo>
                  <a:cubicBezTo>
                    <a:pt x="475" y="950"/>
                    <a:pt x="476" y="954"/>
                    <a:pt x="476" y="956"/>
                  </a:cubicBezTo>
                  <a:cubicBezTo>
                    <a:pt x="476" y="958"/>
                    <a:pt x="476" y="960"/>
                    <a:pt x="477" y="962"/>
                  </a:cubicBezTo>
                  <a:cubicBezTo>
                    <a:pt x="477" y="964"/>
                    <a:pt x="478" y="962"/>
                    <a:pt x="478" y="967"/>
                  </a:cubicBezTo>
                  <a:cubicBezTo>
                    <a:pt x="477" y="972"/>
                    <a:pt x="474" y="968"/>
                    <a:pt x="478" y="974"/>
                  </a:cubicBezTo>
                  <a:cubicBezTo>
                    <a:pt x="481" y="979"/>
                    <a:pt x="481" y="979"/>
                    <a:pt x="481" y="981"/>
                  </a:cubicBezTo>
                  <a:cubicBezTo>
                    <a:pt x="481" y="982"/>
                    <a:pt x="482" y="985"/>
                    <a:pt x="481" y="986"/>
                  </a:cubicBezTo>
                  <a:cubicBezTo>
                    <a:pt x="480" y="987"/>
                    <a:pt x="480" y="990"/>
                    <a:pt x="480" y="991"/>
                  </a:cubicBezTo>
                  <a:cubicBezTo>
                    <a:pt x="480" y="991"/>
                    <a:pt x="482" y="994"/>
                    <a:pt x="482" y="994"/>
                  </a:cubicBezTo>
                  <a:cubicBezTo>
                    <a:pt x="483" y="1000"/>
                    <a:pt x="483" y="1000"/>
                    <a:pt x="483" y="1000"/>
                  </a:cubicBezTo>
                  <a:cubicBezTo>
                    <a:pt x="483" y="1000"/>
                    <a:pt x="485" y="1000"/>
                    <a:pt x="485" y="1001"/>
                  </a:cubicBezTo>
                  <a:cubicBezTo>
                    <a:pt x="485" y="1003"/>
                    <a:pt x="485" y="1005"/>
                    <a:pt x="485" y="1006"/>
                  </a:cubicBezTo>
                  <a:cubicBezTo>
                    <a:pt x="485" y="1006"/>
                    <a:pt x="485" y="1009"/>
                    <a:pt x="485" y="1009"/>
                  </a:cubicBezTo>
                  <a:cubicBezTo>
                    <a:pt x="487" y="1011"/>
                    <a:pt x="485" y="1010"/>
                    <a:pt x="487" y="1011"/>
                  </a:cubicBezTo>
                  <a:cubicBezTo>
                    <a:pt x="488" y="1013"/>
                    <a:pt x="488" y="1013"/>
                    <a:pt x="488" y="1013"/>
                  </a:cubicBezTo>
                  <a:cubicBezTo>
                    <a:pt x="489" y="1013"/>
                    <a:pt x="489" y="1014"/>
                    <a:pt x="489" y="1015"/>
                  </a:cubicBezTo>
                  <a:cubicBezTo>
                    <a:pt x="489" y="1016"/>
                    <a:pt x="489" y="1018"/>
                    <a:pt x="489" y="1018"/>
                  </a:cubicBezTo>
                  <a:cubicBezTo>
                    <a:pt x="489" y="1020"/>
                    <a:pt x="488" y="1018"/>
                    <a:pt x="489" y="1020"/>
                  </a:cubicBezTo>
                  <a:cubicBezTo>
                    <a:pt x="491" y="1023"/>
                    <a:pt x="491" y="1023"/>
                    <a:pt x="491" y="1024"/>
                  </a:cubicBezTo>
                  <a:cubicBezTo>
                    <a:pt x="492" y="1025"/>
                    <a:pt x="492" y="1028"/>
                    <a:pt x="493" y="1028"/>
                  </a:cubicBezTo>
                  <a:cubicBezTo>
                    <a:pt x="494" y="1028"/>
                    <a:pt x="495" y="1029"/>
                    <a:pt x="495" y="1029"/>
                  </a:cubicBezTo>
                  <a:cubicBezTo>
                    <a:pt x="497" y="1031"/>
                    <a:pt x="497" y="1031"/>
                    <a:pt x="497" y="1031"/>
                  </a:cubicBezTo>
                  <a:cubicBezTo>
                    <a:pt x="507" y="1042"/>
                    <a:pt x="506" y="1041"/>
                    <a:pt x="507" y="1042"/>
                  </a:cubicBezTo>
                  <a:cubicBezTo>
                    <a:pt x="508" y="1044"/>
                    <a:pt x="509" y="1045"/>
                    <a:pt x="510" y="1047"/>
                  </a:cubicBezTo>
                  <a:cubicBezTo>
                    <a:pt x="510" y="1048"/>
                    <a:pt x="510" y="1050"/>
                    <a:pt x="510" y="1051"/>
                  </a:cubicBezTo>
                  <a:cubicBezTo>
                    <a:pt x="510" y="1052"/>
                    <a:pt x="510" y="1054"/>
                    <a:pt x="510" y="1054"/>
                  </a:cubicBezTo>
                  <a:cubicBezTo>
                    <a:pt x="510" y="1054"/>
                    <a:pt x="511" y="1056"/>
                    <a:pt x="511" y="1057"/>
                  </a:cubicBezTo>
                  <a:cubicBezTo>
                    <a:pt x="512" y="1057"/>
                    <a:pt x="512" y="1059"/>
                    <a:pt x="513" y="1060"/>
                  </a:cubicBezTo>
                  <a:cubicBezTo>
                    <a:pt x="514" y="1060"/>
                    <a:pt x="514" y="1061"/>
                    <a:pt x="515" y="1061"/>
                  </a:cubicBezTo>
                  <a:cubicBezTo>
                    <a:pt x="515" y="1062"/>
                    <a:pt x="516" y="1064"/>
                    <a:pt x="517" y="1065"/>
                  </a:cubicBezTo>
                  <a:cubicBezTo>
                    <a:pt x="519" y="1067"/>
                    <a:pt x="519" y="1068"/>
                    <a:pt x="519" y="1068"/>
                  </a:cubicBezTo>
                  <a:cubicBezTo>
                    <a:pt x="519" y="1068"/>
                    <a:pt x="519" y="1068"/>
                    <a:pt x="519" y="1068"/>
                  </a:cubicBezTo>
                  <a:cubicBezTo>
                    <a:pt x="519" y="1068"/>
                    <a:pt x="519" y="1068"/>
                    <a:pt x="519" y="1068"/>
                  </a:cubicBezTo>
                  <a:cubicBezTo>
                    <a:pt x="521" y="1071"/>
                    <a:pt x="521" y="1071"/>
                    <a:pt x="521" y="1071"/>
                  </a:cubicBezTo>
                  <a:cubicBezTo>
                    <a:pt x="522" y="1074"/>
                    <a:pt x="522" y="1074"/>
                    <a:pt x="522" y="1074"/>
                  </a:cubicBezTo>
                  <a:cubicBezTo>
                    <a:pt x="523" y="1077"/>
                    <a:pt x="523" y="1077"/>
                    <a:pt x="523" y="1077"/>
                  </a:cubicBezTo>
                  <a:cubicBezTo>
                    <a:pt x="524" y="1079"/>
                    <a:pt x="524" y="1079"/>
                    <a:pt x="524" y="1079"/>
                  </a:cubicBezTo>
                  <a:cubicBezTo>
                    <a:pt x="526" y="1084"/>
                    <a:pt x="526" y="1084"/>
                    <a:pt x="526" y="1084"/>
                  </a:cubicBezTo>
                  <a:cubicBezTo>
                    <a:pt x="527" y="1088"/>
                    <a:pt x="527" y="1088"/>
                    <a:pt x="527" y="1088"/>
                  </a:cubicBezTo>
                  <a:cubicBezTo>
                    <a:pt x="530" y="1091"/>
                    <a:pt x="530" y="1091"/>
                    <a:pt x="530" y="1091"/>
                  </a:cubicBezTo>
                  <a:cubicBezTo>
                    <a:pt x="532" y="1098"/>
                    <a:pt x="532" y="1098"/>
                    <a:pt x="532" y="1098"/>
                  </a:cubicBezTo>
                  <a:cubicBezTo>
                    <a:pt x="532" y="1098"/>
                    <a:pt x="532" y="1101"/>
                    <a:pt x="532" y="1103"/>
                  </a:cubicBezTo>
                  <a:cubicBezTo>
                    <a:pt x="532" y="1104"/>
                    <a:pt x="531" y="1107"/>
                    <a:pt x="530" y="1107"/>
                  </a:cubicBezTo>
                  <a:cubicBezTo>
                    <a:pt x="530" y="1107"/>
                    <a:pt x="529" y="1109"/>
                    <a:pt x="528" y="1109"/>
                  </a:cubicBezTo>
                  <a:cubicBezTo>
                    <a:pt x="526" y="1109"/>
                    <a:pt x="525" y="1110"/>
                    <a:pt x="525" y="1110"/>
                  </a:cubicBezTo>
                  <a:cubicBezTo>
                    <a:pt x="525" y="1110"/>
                    <a:pt x="524" y="1111"/>
                    <a:pt x="526" y="1113"/>
                  </a:cubicBezTo>
                  <a:cubicBezTo>
                    <a:pt x="529" y="1117"/>
                    <a:pt x="529" y="1117"/>
                    <a:pt x="529" y="1117"/>
                  </a:cubicBezTo>
                  <a:cubicBezTo>
                    <a:pt x="529" y="1117"/>
                    <a:pt x="529" y="1118"/>
                    <a:pt x="531" y="1120"/>
                  </a:cubicBezTo>
                  <a:cubicBezTo>
                    <a:pt x="532" y="1122"/>
                    <a:pt x="531" y="1120"/>
                    <a:pt x="532" y="1122"/>
                  </a:cubicBezTo>
                  <a:cubicBezTo>
                    <a:pt x="534" y="1123"/>
                    <a:pt x="532" y="1124"/>
                    <a:pt x="533" y="1125"/>
                  </a:cubicBezTo>
                  <a:cubicBezTo>
                    <a:pt x="533" y="1126"/>
                    <a:pt x="532" y="1129"/>
                    <a:pt x="533" y="1129"/>
                  </a:cubicBezTo>
                  <a:cubicBezTo>
                    <a:pt x="538" y="1130"/>
                    <a:pt x="540" y="1131"/>
                    <a:pt x="540" y="1131"/>
                  </a:cubicBezTo>
                  <a:cubicBezTo>
                    <a:pt x="541" y="1133"/>
                    <a:pt x="541" y="1133"/>
                    <a:pt x="541" y="1133"/>
                  </a:cubicBezTo>
                  <a:cubicBezTo>
                    <a:pt x="541" y="1133"/>
                    <a:pt x="539" y="1134"/>
                    <a:pt x="542" y="1135"/>
                  </a:cubicBezTo>
                  <a:cubicBezTo>
                    <a:pt x="545" y="1136"/>
                    <a:pt x="546" y="1136"/>
                    <a:pt x="546" y="1136"/>
                  </a:cubicBezTo>
                  <a:cubicBezTo>
                    <a:pt x="548" y="1138"/>
                    <a:pt x="548" y="1138"/>
                    <a:pt x="548" y="1138"/>
                  </a:cubicBezTo>
                  <a:cubicBezTo>
                    <a:pt x="548" y="1138"/>
                    <a:pt x="548" y="1139"/>
                    <a:pt x="550" y="1139"/>
                  </a:cubicBezTo>
                  <a:cubicBezTo>
                    <a:pt x="551" y="1140"/>
                    <a:pt x="549" y="1138"/>
                    <a:pt x="554" y="1139"/>
                  </a:cubicBezTo>
                  <a:cubicBezTo>
                    <a:pt x="559" y="1140"/>
                    <a:pt x="559" y="1140"/>
                    <a:pt x="560" y="1139"/>
                  </a:cubicBezTo>
                  <a:cubicBezTo>
                    <a:pt x="561" y="1138"/>
                    <a:pt x="559" y="1138"/>
                    <a:pt x="563" y="1138"/>
                  </a:cubicBezTo>
                  <a:cubicBezTo>
                    <a:pt x="567" y="1137"/>
                    <a:pt x="572" y="1136"/>
                    <a:pt x="572" y="1136"/>
                  </a:cubicBezTo>
                  <a:cubicBezTo>
                    <a:pt x="573" y="1136"/>
                    <a:pt x="576" y="1137"/>
                    <a:pt x="576" y="1137"/>
                  </a:cubicBezTo>
                  <a:cubicBezTo>
                    <a:pt x="576" y="1137"/>
                    <a:pt x="578" y="1139"/>
                    <a:pt x="579" y="1138"/>
                  </a:cubicBezTo>
                  <a:cubicBezTo>
                    <a:pt x="581" y="1137"/>
                    <a:pt x="582" y="1135"/>
                    <a:pt x="583" y="1135"/>
                  </a:cubicBezTo>
                  <a:cubicBezTo>
                    <a:pt x="584" y="1135"/>
                    <a:pt x="585" y="1134"/>
                    <a:pt x="585" y="1133"/>
                  </a:cubicBezTo>
                  <a:cubicBezTo>
                    <a:pt x="586" y="1133"/>
                    <a:pt x="584" y="1133"/>
                    <a:pt x="588" y="1132"/>
                  </a:cubicBezTo>
                  <a:cubicBezTo>
                    <a:pt x="592" y="1131"/>
                    <a:pt x="591" y="1131"/>
                    <a:pt x="594" y="1131"/>
                  </a:cubicBezTo>
                  <a:cubicBezTo>
                    <a:pt x="597" y="1130"/>
                    <a:pt x="592" y="1129"/>
                    <a:pt x="597" y="1130"/>
                  </a:cubicBezTo>
                  <a:cubicBezTo>
                    <a:pt x="602" y="1131"/>
                    <a:pt x="598" y="1130"/>
                    <a:pt x="598" y="1130"/>
                  </a:cubicBezTo>
                  <a:cubicBezTo>
                    <a:pt x="604" y="1131"/>
                    <a:pt x="604" y="1131"/>
                    <a:pt x="604" y="1131"/>
                  </a:cubicBezTo>
                  <a:cubicBezTo>
                    <a:pt x="604" y="1131"/>
                    <a:pt x="605" y="1131"/>
                    <a:pt x="608" y="1132"/>
                  </a:cubicBezTo>
                  <a:cubicBezTo>
                    <a:pt x="611" y="1133"/>
                    <a:pt x="616" y="1130"/>
                    <a:pt x="618" y="1131"/>
                  </a:cubicBezTo>
                  <a:cubicBezTo>
                    <a:pt x="620" y="1131"/>
                    <a:pt x="619" y="1131"/>
                    <a:pt x="621" y="1131"/>
                  </a:cubicBezTo>
                  <a:cubicBezTo>
                    <a:pt x="624" y="1132"/>
                    <a:pt x="624" y="1132"/>
                    <a:pt x="624" y="1132"/>
                  </a:cubicBezTo>
                  <a:cubicBezTo>
                    <a:pt x="627" y="1132"/>
                    <a:pt x="625" y="1134"/>
                    <a:pt x="627" y="1132"/>
                  </a:cubicBezTo>
                  <a:cubicBezTo>
                    <a:pt x="627" y="1132"/>
                    <a:pt x="627" y="1132"/>
                    <a:pt x="627" y="1132"/>
                  </a:cubicBezTo>
                  <a:cubicBezTo>
                    <a:pt x="627" y="1132"/>
                    <a:pt x="627" y="1132"/>
                    <a:pt x="628" y="1132"/>
                  </a:cubicBezTo>
                  <a:cubicBezTo>
                    <a:pt x="630" y="1131"/>
                    <a:pt x="627" y="1132"/>
                    <a:pt x="630" y="1131"/>
                  </a:cubicBezTo>
                  <a:cubicBezTo>
                    <a:pt x="632" y="1130"/>
                    <a:pt x="632" y="1130"/>
                    <a:pt x="632" y="1130"/>
                  </a:cubicBezTo>
                  <a:cubicBezTo>
                    <a:pt x="632" y="1130"/>
                    <a:pt x="632" y="1130"/>
                    <a:pt x="633" y="1130"/>
                  </a:cubicBezTo>
                  <a:cubicBezTo>
                    <a:pt x="634" y="1129"/>
                    <a:pt x="631" y="1129"/>
                    <a:pt x="634" y="1129"/>
                  </a:cubicBezTo>
                  <a:cubicBezTo>
                    <a:pt x="638" y="1129"/>
                    <a:pt x="637" y="1129"/>
                    <a:pt x="640" y="1128"/>
                  </a:cubicBezTo>
                  <a:cubicBezTo>
                    <a:pt x="643" y="1128"/>
                    <a:pt x="645" y="1128"/>
                    <a:pt x="645" y="1126"/>
                  </a:cubicBezTo>
                  <a:cubicBezTo>
                    <a:pt x="645" y="1124"/>
                    <a:pt x="645" y="1124"/>
                    <a:pt x="645" y="1124"/>
                  </a:cubicBezTo>
                  <a:cubicBezTo>
                    <a:pt x="645" y="1124"/>
                    <a:pt x="646" y="1124"/>
                    <a:pt x="649" y="1124"/>
                  </a:cubicBezTo>
                  <a:cubicBezTo>
                    <a:pt x="649" y="1124"/>
                    <a:pt x="649" y="1124"/>
                    <a:pt x="649" y="1124"/>
                  </a:cubicBezTo>
                  <a:cubicBezTo>
                    <a:pt x="650" y="1124"/>
                    <a:pt x="650" y="1124"/>
                    <a:pt x="649" y="1124"/>
                  </a:cubicBezTo>
                  <a:cubicBezTo>
                    <a:pt x="650" y="1124"/>
                    <a:pt x="650" y="1124"/>
                    <a:pt x="650" y="1124"/>
                  </a:cubicBezTo>
                  <a:cubicBezTo>
                    <a:pt x="651" y="1124"/>
                    <a:pt x="652" y="1124"/>
                    <a:pt x="652" y="1125"/>
                  </a:cubicBezTo>
                  <a:cubicBezTo>
                    <a:pt x="653" y="1126"/>
                    <a:pt x="653" y="1126"/>
                    <a:pt x="656" y="1124"/>
                  </a:cubicBezTo>
                  <a:cubicBezTo>
                    <a:pt x="660" y="1122"/>
                    <a:pt x="686" y="1098"/>
                    <a:pt x="687" y="1098"/>
                  </a:cubicBezTo>
                  <a:cubicBezTo>
                    <a:pt x="689" y="1098"/>
                    <a:pt x="692" y="1095"/>
                    <a:pt x="693" y="1095"/>
                  </a:cubicBezTo>
                  <a:cubicBezTo>
                    <a:pt x="694" y="1094"/>
                    <a:pt x="695" y="1093"/>
                    <a:pt x="696" y="1091"/>
                  </a:cubicBezTo>
                  <a:cubicBezTo>
                    <a:pt x="697" y="1090"/>
                    <a:pt x="691" y="1091"/>
                    <a:pt x="697" y="1090"/>
                  </a:cubicBezTo>
                  <a:cubicBezTo>
                    <a:pt x="702" y="1088"/>
                    <a:pt x="705" y="1080"/>
                    <a:pt x="707" y="1078"/>
                  </a:cubicBezTo>
                  <a:cubicBezTo>
                    <a:pt x="710" y="1076"/>
                    <a:pt x="712" y="1074"/>
                    <a:pt x="712" y="1073"/>
                  </a:cubicBezTo>
                  <a:cubicBezTo>
                    <a:pt x="712" y="1072"/>
                    <a:pt x="714" y="1069"/>
                    <a:pt x="714" y="1069"/>
                  </a:cubicBezTo>
                  <a:cubicBezTo>
                    <a:pt x="717" y="1064"/>
                    <a:pt x="717" y="1064"/>
                    <a:pt x="717" y="1064"/>
                  </a:cubicBezTo>
                  <a:cubicBezTo>
                    <a:pt x="717" y="1064"/>
                    <a:pt x="719" y="1062"/>
                    <a:pt x="720" y="1060"/>
                  </a:cubicBezTo>
                  <a:cubicBezTo>
                    <a:pt x="720" y="1059"/>
                    <a:pt x="721" y="1059"/>
                    <a:pt x="721" y="1058"/>
                  </a:cubicBezTo>
                  <a:cubicBezTo>
                    <a:pt x="721" y="1057"/>
                    <a:pt x="722" y="1056"/>
                    <a:pt x="722" y="1055"/>
                  </a:cubicBezTo>
                  <a:cubicBezTo>
                    <a:pt x="723" y="1053"/>
                    <a:pt x="727" y="1049"/>
                    <a:pt x="729" y="1048"/>
                  </a:cubicBezTo>
                  <a:cubicBezTo>
                    <a:pt x="731" y="1046"/>
                    <a:pt x="733" y="1046"/>
                    <a:pt x="735" y="1044"/>
                  </a:cubicBezTo>
                  <a:cubicBezTo>
                    <a:pt x="737" y="1043"/>
                    <a:pt x="738" y="1043"/>
                    <a:pt x="738" y="1041"/>
                  </a:cubicBezTo>
                  <a:cubicBezTo>
                    <a:pt x="739" y="1040"/>
                    <a:pt x="740" y="1037"/>
                    <a:pt x="741" y="1036"/>
                  </a:cubicBezTo>
                  <a:cubicBezTo>
                    <a:pt x="742" y="1034"/>
                    <a:pt x="742" y="1031"/>
                    <a:pt x="742" y="1029"/>
                  </a:cubicBezTo>
                  <a:cubicBezTo>
                    <a:pt x="743" y="1027"/>
                    <a:pt x="742" y="1029"/>
                    <a:pt x="743" y="1026"/>
                  </a:cubicBezTo>
                  <a:cubicBezTo>
                    <a:pt x="744" y="1023"/>
                    <a:pt x="744" y="1025"/>
                    <a:pt x="744" y="1023"/>
                  </a:cubicBezTo>
                  <a:cubicBezTo>
                    <a:pt x="745" y="1021"/>
                    <a:pt x="745" y="1019"/>
                    <a:pt x="746" y="1018"/>
                  </a:cubicBezTo>
                  <a:cubicBezTo>
                    <a:pt x="747" y="1017"/>
                    <a:pt x="747" y="1014"/>
                    <a:pt x="747" y="1012"/>
                  </a:cubicBezTo>
                  <a:cubicBezTo>
                    <a:pt x="748" y="1011"/>
                    <a:pt x="751" y="1013"/>
                    <a:pt x="749" y="1007"/>
                  </a:cubicBezTo>
                  <a:cubicBezTo>
                    <a:pt x="748" y="1001"/>
                    <a:pt x="749" y="1003"/>
                    <a:pt x="748" y="1001"/>
                  </a:cubicBezTo>
                  <a:cubicBezTo>
                    <a:pt x="746" y="999"/>
                    <a:pt x="744" y="1000"/>
                    <a:pt x="743" y="997"/>
                  </a:cubicBezTo>
                  <a:cubicBezTo>
                    <a:pt x="743" y="995"/>
                    <a:pt x="749" y="990"/>
                    <a:pt x="749" y="989"/>
                  </a:cubicBezTo>
                  <a:cubicBezTo>
                    <a:pt x="750" y="989"/>
                    <a:pt x="752" y="987"/>
                    <a:pt x="753" y="986"/>
                  </a:cubicBezTo>
                  <a:cubicBezTo>
                    <a:pt x="755" y="984"/>
                    <a:pt x="757" y="983"/>
                    <a:pt x="758" y="982"/>
                  </a:cubicBezTo>
                  <a:cubicBezTo>
                    <a:pt x="759" y="982"/>
                    <a:pt x="760" y="981"/>
                    <a:pt x="763" y="981"/>
                  </a:cubicBezTo>
                  <a:cubicBezTo>
                    <a:pt x="765" y="981"/>
                    <a:pt x="774" y="978"/>
                    <a:pt x="777" y="977"/>
                  </a:cubicBezTo>
                  <a:cubicBezTo>
                    <a:pt x="780" y="975"/>
                    <a:pt x="780" y="975"/>
                    <a:pt x="783" y="974"/>
                  </a:cubicBezTo>
                  <a:cubicBezTo>
                    <a:pt x="785" y="972"/>
                    <a:pt x="788" y="967"/>
                    <a:pt x="788" y="966"/>
                  </a:cubicBezTo>
                  <a:cubicBezTo>
                    <a:pt x="789" y="965"/>
                    <a:pt x="789" y="964"/>
                    <a:pt x="788" y="961"/>
                  </a:cubicBezTo>
                  <a:cubicBezTo>
                    <a:pt x="787" y="958"/>
                    <a:pt x="786" y="960"/>
                    <a:pt x="787" y="958"/>
                  </a:cubicBezTo>
                  <a:cubicBezTo>
                    <a:pt x="787" y="955"/>
                    <a:pt x="788" y="954"/>
                    <a:pt x="788" y="954"/>
                  </a:cubicBezTo>
                  <a:cubicBezTo>
                    <a:pt x="788" y="954"/>
                    <a:pt x="789" y="953"/>
                    <a:pt x="789" y="951"/>
                  </a:cubicBezTo>
                  <a:cubicBezTo>
                    <a:pt x="790" y="950"/>
                    <a:pt x="790" y="948"/>
                    <a:pt x="790" y="945"/>
                  </a:cubicBezTo>
                  <a:cubicBezTo>
                    <a:pt x="791" y="943"/>
                    <a:pt x="792" y="945"/>
                    <a:pt x="791" y="941"/>
                  </a:cubicBezTo>
                  <a:cubicBezTo>
                    <a:pt x="791" y="937"/>
                    <a:pt x="791" y="935"/>
                    <a:pt x="790" y="933"/>
                  </a:cubicBezTo>
                  <a:cubicBezTo>
                    <a:pt x="789" y="931"/>
                    <a:pt x="787" y="931"/>
                    <a:pt x="787" y="928"/>
                  </a:cubicBezTo>
                  <a:cubicBezTo>
                    <a:pt x="786" y="925"/>
                    <a:pt x="785" y="923"/>
                    <a:pt x="785" y="921"/>
                  </a:cubicBezTo>
                  <a:cubicBezTo>
                    <a:pt x="785" y="920"/>
                    <a:pt x="784" y="916"/>
                    <a:pt x="784" y="915"/>
                  </a:cubicBezTo>
                  <a:cubicBezTo>
                    <a:pt x="784" y="914"/>
                    <a:pt x="784" y="914"/>
                    <a:pt x="781" y="910"/>
                  </a:cubicBezTo>
                  <a:cubicBezTo>
                    <a:pt x="779" y="906"/>
                    <a:pt x="777" y="904"/>
                    <a:pt x="778" y="904"/>
                  </a:cubicBezTo>
                  <a:cubicBezTo>
                    <a:pt x="779" y="904"/>
                    <a:pt x="792" y="895"/>
                    <a:pt x="793" y="893"/>
                  </a:cubicBezTo>
                  <a:cubicBezTo>
                    <a:pt x="793" y="891"/>
                    <a:pt x="795" y="888"/>
                    <a:pt x="796" y="887"/>
                  </a:cubicBezTo>
                  <a:cubicBezTo>
                    <a:pt x="797" y="886"/>
                    <a:pt x="815" y="870"/>
                    <a:pt x="816" y="869"/>
                  </a:cubicBezTo>
                  <a:cubicBezTo>
                    <a:pt x="816" y="868"/>
                    <a:pt x="818" y="866"/>
                    <a:pt x="819" y="866"/>
                  </a:cubicBezTo>
                  <a:cubicBezTo>
                    <a:pt x="821" y="865"/>
                    <a:pt x="821" y="864"/>
                    <a:pt x="823" y="862"/>
                  </a:cubicBezTo>
                  <a:cubicBezTo>
                    <a:pt x="826" y="860"/>
                    <a:pt x="824" y="859"/>
                    <a:pt x="828" y="859"/>
                  </a:cubicBezTo>
                  <a:cubicBezTo>
                    <a:pt x="831" y="859"/>
                    <a:pt x="832" y="859"/>
                    <a:pt x="832" y="859"/>
                  </a:cubicBezTo>
                  <a:cubicBezTo>
                    <a:pt x="832" y="859"/>
                    <a:pt x="847" y="853"/>
                    <a:pt x="849" y="851"/>
                  </a:cubicBezTo>
                  <a:cubicBezTo>
                    <a:pt x="851" y="850"/>
                    <a:pt x="851" y="850"/>
                    <a:pt x="854" y="849"/>
                  </a:cubicBezTo>
                  <a:cubicBezTo>
                    <a:pt x="856" y="847"/>
                    <a:pt x="856" y="847"/>
                    <a:pt x="858" y="846"/>
                  </a:cubicBezTo>
                  <a:cubicBezTo>
                    <a:pt x="859" y="844"/>
                    <a:pt x="858" y="847"/>
                    <a:pt x="859" y="843"/>
                  </a:cubicBezTo>
                  <a:cubicBezTo>
                    <a:pt x="860" y="840"/>
                    <a:pt x="861" y="839"/>
                    <a:pt x="861" y="838"/>
                  </a:cubicBezTo>
                  <a:cubicBezTo>
                    <a:pt x="861" y="838"/>
                    <a:pt x="859" y="840"/>
                    <a:pt x="865" y="834"/>
                  </a:cubicBezTo>
                  <a:cubicBezTo>
                    <a:pt x="871" y="829"/>
                    <a:pt x="871" y="829"/>
                    <a:pt x="871" y="829"/>
                  </a:cubicBezTo>
                  <a:cubicBezTo>
                    <a:pt x="871" y="829"/>
                    <a:pt x="871" y="831"/>
                    <a:pt x="872" y="825"/>
                  </a:cubicBezTo>
                  <a:cubicBezTo>
                    <a:pt x="873" y="818"/>
                    <a:pt x="869" y="806"/>
                    <a:pt x="869" y="802"/>
                  </a:cubicBezTo>
                  <a:cubicBezTo>
                    <a:pt x="869" y="798"/>
                    <a:pt x="869" y="796"/>
                    <a:pt x="869" y="794"/>
                  </a:cubicBezTo>
                  <a:cubicBezTo>
                    <a:pt x="870" y="792"/>
                    <a:pt x="867" y="794"/>
                    <a:pt x="869" y="788"/>
                  </a:cubicBezTo>
                  <a:cubicBezTo>
                    <a:pt x="872" y="782"/>
                    <a:pt x="872" y="781"/>
                    <a:pt x="873" y="779"/>
                  </a:cubicBezTo>
                  <a:cubicBezTo>
                    <a:pt x="874" y="777"/>
                    <a:pt x="873" y="775"/>
                    <a:pt x="873" y="775"/>
                  </a:cubicBezTo>
                  <a:cubicBezTo>
                    <a:pt x="873" y="773"/>
                    <a:pt x="873" y="773"/>
                    <a:pt x="873" y="773"/>
                  </a:cubicBezTo>
                  <a:cubicBezTo>
                    <a:pt x="873" y="773"/>
                    <a:pt x="872" y="771"/>
                    <a:pt x="872" y="770"/>
                  </a:cubicBezTo>
                  <a:cubicBezTo>
                    <a:pt x="872" y="769"/>
                    <a:pt x="871" y="761"/>
                    <a:pt x="871" y="760"/>
                  </a:cubicBezTo>
                  <a:cubicBezTo>
                    <a:pt x="872" y="759"/>
                    <a:pt x="868" y="748"/>
                    <a:pt x="868" y="748"/>
                  </a:cubicBezTo>
                  <a:cubicBezTo>
                    <a:pt x="868" y="748"/>
                    <a:pt x="865" y="746"/>
                    <a:pt x="864" y="745"/>
                  </a:cubicBezTo>
                  <a:cubicBezTo>
                    <a:pt x="864" y="745"/>
                    <a:pt x="861" y="741"/>
                    <a:pt x="860" y="740"/>
                  </a:cubicBezTo>
                  <a:cubicBezTo>
                    <a:pt x="859" y="739"/>
                    <a:pt x="857" y="738"/>
                    <a:pt x="857" y="738"/>
                  </a:cubicBezTo>
                  <a:cubicBezTo>
                    <a:pt x="856" y="735"/>
                    <a:pt x="856" y="735"/>
                    <a:pt x="856" y="735"/>
                  </a:cubicBezTo>
                  <a:cubicBezTo>
                    <a:pt x="856" y="735"/>
                    <a:pt x="858" y="739"/>
                    <a:pt x="856" y="729"/>
                  </a:cubicBezTo>
                  <a:cubicBezTo>
                    <a:pt x="854" y="719"/>
                    <a:pt x="855" y="721"/>
                    <a:pt x="855" y="719"/>
                  </a:cubicBezTo>
                  <a:cubicBezTo>
                    <a:pt x="854" y="717"/>
                    <a:pt x="854" y="716"/>
                    <a:pt x="854" y="714"/>
                  </a:cubicBezTo>
                  <a:cubicBezTo>
                    <a:pt x="855" y="712"/>
                    <a:pt x="855" y="708"/>
                    <a:pt x="855" y="707"/>
                  </a:cubicBezTo>
                  <a:cubicBezTo>
                    <a:pt x="855" y="707"/>
                    <a:pt x="855" y="710"/>
                    <a:pt x="855" y="705"/>
                  </a:cubicBezTo>
                  <a:cubicBezTo>
                    <a:pt x="855" y="701"/>
                    <a:pt x="854" y="700"/>
                    <a:pt x="854" y="699"/>
                  </a:cubicBezTo>
                  <a:cubicBezTo>
                    <a:pt x="854" y="697"/>
                    <a:pt x="854" y="697"/>
                    <a:pt x="852" y="695"/>
                  </a:cubicBezTo>
                  <a:cubicBezTo>
                    <a:pt x="851" y="692"/>
                    <a:pt x="847" y="678"/>
                    <a:pt x="847" y="677"/>
                  </a:cubicBezTo>
                  <a:cubicBezTo>
                    <a:pt x="847" y="676"/>
                    <a:pt x="848" y="676"/>
                    <a:pt x="848" y="674"/>
                  </a:cubicBezTo>
                  <a:cubicBezTo>
                    <a:pt x="849" y="673"/>
                    <a:pt x="855" y="659"/>
                    <a:pt x="857" y="656"/>
                  </a:cubicBezTo>
                  <a:cubicBezTo>
                    <a:pt x="859" y="654"/>
                    <a:pt x="858" y="653"/>
                    <a:pt x="861" y="651"/>
                  </a:cubicBezTo>
                  <a:cubicBezTo>
                    <a:pt x="864" y="648"/>
                    <a:pt x="864" y="649"/>
                    <a:pt x="865" y="646"/>
                  </a:cubicBezTo>
                  <a:cubicBezTo>
                    <a:pt x="866" y="643"/>
                    <a:pt x="866" y="641"/>
                    <a:pt x="866" y="641"/>
                  </a:cubicBezTo>
                  <a:cubicBezTo>
                    <a:pt x="866" y="641"/>
                    <a:pt x="866" y="641"/>
                    <a:pt x="869" y="637"/>
                  </a:cubicBezTo>
                  <a:cubicBezTo>
                    <a:pt x="875" y="627"/>
                    <a:pt x="871" y="630"/>
                    <a:pt x="876" y="627"/>
                  </a:cubicBezTo>
                  <a:cubicBezTo>
                    <a:pt x="882" y="623"/>
                    <a:pt x="876" y="627"/>
                    <a:pt x="880" y="624"/>
                  </a:cubicBezTo>
                  <a:cubicBezTo>
                    <a:pt x="884" y="620"/>
                    <a:pt x="868" y="639"/>
                    <a:pt x="885" y="619"/>
                  </a:cubicBezTo>
                  <a:cubicBezTo>
                    <a:pt x="902" y="598"/>
                    <a:pt x="898" y="603"/>
                    <a:pt x="902" y="598"/>
                  </a:cubicBezTo>
                  <a:cubicBezTo>
                    <a:pt x="907" y="594"/>
                    <a:pt x="905" y="597"/>
                    <a:pt x="908" y="594"/>
                  </a:cubicBezTo>
                  <a:cubicBezTo>
                    <a:pt x="911" y="590"/>
                    <a:pt x="910" y="591"/>
                    <a:pt x="912" y="589"/>
                  </a:cubicBezTo>
                  <a:cubicBezTo>
                    <a:pt x="914" y="586"/>
                    <a:pt x="912" y="591"/>
                    <a:pt x="914" y="588"/>
                  </a:cubicBezTo>
                  <a:cubicBezTo>
                    <a:pt x="916" y="585"/>
                    <a:pt x="915" y="586"/>
                    <a:pt x="917" y="584"/>
                  </a:cubicBezTo>
                  <a:cubicBezTo>
                    <a:pt x="919" y="582"/>
                    <a:pt x="918" y="583"/>
                    <a:pt x="918" y="583"/>
                  </a:cubicBezTo>
                  <a:cubicBezTo>
                    <a:pt x="921" y="579"/>
                    <a:pt x="921" y="579"/>
                    <a:pt x="921" y="579"/>
                  </a:cubicBezTo>
                  <a:cubicBezTo>
                    <a:pt x="921" y="579"/>
                    <a:pt x="927" y="576"/>
                    <a:pt x="928" y="575"/>
                  </a:cubicBezTo>
                  <a:cubicBezTo>
                    <a:pt x="929" y="574"/>
                    <a:pt x="931" y="568"/>
                    <a:pt x="933" y="568"/>
                  </a:cubicBezTo>
                  <a:cubicBezTo>
                    <a:pt x="936" y="567"/>
                    <a:pt x="943" y="564"/>
                    <a:pt x="945" y="563"/>
                  </a:cubicBezTo>
                  <a:cubicBezTo>
                    <a:pt x="947" y="561"/>
                    <a:pt x="948" y="560"/>
                    <a:pt x="951" y="559"/>
                  </a:cubicBezTo>
                  <a:cubicBezTo>
                    <a:pt x="954" y="558"/>
                    <a:pt x="954" y="557"/>
                    <a:pt x="954" y="557"/>
                  </a:cubicBezTo>
                  <a:cubicBezTo>
                    <a:pt x="956" y="556"/>
                    <a:pt x="956" y="556"/>
                    <a:pt x="956" y="556"/>
                  </a:cubicBezTo>
                  <a:cubicBezTo>
                    <a:pt x="956" y="556"/>
                    <a:pt x="970" y="542"/>
                    <a:pt x="971" y="541"/>
                  </a:cubicBezTo>
                  <a:cubicBezTo>
                    <a:pt x="972" y="540"/>
                    <a:pt x="976" y="536"/>
                    <a:pt x="977" y="536"/>
                  </a:cubicBezTo>
                  <a:cubicBezTo>
                    <a:pt x="978" y="535"/>
                    <a:pt x="981" y="528"/>
                    <a:pt x="981" y="528"/>
                  </a:cubicBezTo>
                  <a:cubicBezTo>
                    <a:pt x="983" y="524"/>
                    <a:pt x="983" y="524"/>
                    <a:pt x="983" y="524"/>
                  </a:cubicBezTo>
                  <a:cubicBezTo>
                    <a:pt x="983" y="524"/>
                    <a:pt x="992" y="512"/>
                    <a:pt x="995" y="509"/>
                  </a:cubicBezTo>
                  <a:cubicBezTo>
                    <a:pt x="997" y="507"/>
                    <a:pt x="997" y="507"/>
                    <a:pt x="999" y="504"/>
                  </a:cubicBezTo>
                  <a:cubicBezTo>
                    <a:pt x="1000" y="502"/>
                    <a:pt x="1000" y="501"/>
                    <a:pt x="1001" y="499"/>
                  </a:cubicBezTo>
                  <a:cubicBezTo>
                    <a:pt x="1001" y="497"/>
                    <a:pt x="1001" y="496"/>
                    <a:pt x="1002" y="494"/>
                  </a:cubicBezTo>
                  <a:cubicBezTo>
                    <a:pt x="1002" y="493"/>
                    <a:pt x="1004" y="488"/>
                    <a:pt x="1004" y="487"/>
                  </a:cubicBezTo>
                  <a:cubicBezTo>
                    <a:pt x="1005" y="486"/>
                    <a:pt x="1007" y="483"/>
                    <a:pt x="1008" y="483"/>
                  </a:cubicBezTo>
                  <a:cubicBezTo>
                    <a:pt x="1008" y="482"/>
                    <a:pt x="1012" y="474"/>
                    <a:pt x="1013" y="471"/>
                  </a:cubicBezTo>
                  <a:cubicBezTo>
                    <a:pt x="1014" y="468"/>
                    <a:pt x="1006" y="476"/>
                    <a:pt x="1015" y="468"/>
                  </a:cubicBezTo>
                  <a:cubicBezTo>
                    <a:pt x="1023" y="459"/>
                    <a:pt x="1023" y="458"/>
                    <a:pt x="1023" y="458"/>
                  </a:cubicBezTo>
                  <a:cubicBezTo>
                    <a:pt x="1023" y="458"/>
                    <a:pt x="1023" y="455"/>
                    <a:pt x="1024" y="454"/>
                  </a:cubicBezTo>
                  <a:cubicBezTo>
                    <a:pt x="1025" y="452"/>
                    <a:pt x="1025" y="451"/>
                    <a:pt x="1025" y="450"/>
                  </a:cubicBezTo>
                  <a:cubicBezTo>
                    <a:pt x="1026" y="449"/>
                    <a:pt x="1026" y="447"/>
                    <a:pt x="1027" y="446"/>
                  </a:cubicBezTo>
                  <a:cubicBezTo>
                    <a:pt x="1027" y="445"/>
                    <a:pt x="1027" y="444"/>
                    <a:pt x="1028" y="442"/>
                  </a:cubicBezTo>
                  <a:cubicBezTo>
                    <a:pt x="1029" y="441"/>
                    <a:pt x="1030" y="437"/>
                    <a:pt x="1030" y="437"/>
                  </a:cubicBezTo>
                  <a:cubicBezTo>
                    <a:pt x="1030" y="436"/>
                    <a:pt x="1027" y="433"/>
                    <a:pt x="1028" y="431"/>
                  </a:cubicBezTo>
                  <a:cubicBezTo>
                    <a:pt x="1030" y="430"/>
                    <a:pt x="1031" y="429"/>
                    <a:pt x="1031" y="427"/>
                  </a:cubicBezTo>
                  <a:cubicBezTo>
                    <a:pt x="1031" y="426"/>
                    <a:pt x="1031" y="427"/>
                    <a:pt x="1031" y="423"/>
                  </a:cubicBezTo>
                  <a:cubicBezTo>
                    <a:pt x="1031" y="420"/>
                    <a:pt x="1032" y="419"/>
                    <a:pt x="1032" y="41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57" name="Freeform 6"/>
            <p:cNvSpPr>
              <a:spLocks/>
            </p:cNvSpPr>
            <p:nvPr/>
          </p:nvSpPr>
          <p:spPr bwMode="auto">
            <a:xfrm>
              <a:off x="3390901" y="3496277"/>
              <a:ext cx="327025" cy="630238"/>
            </a:xfrm>
            <a:custGeom>
              <a:avLst/>
              <a:gdLst/>
              <a:ahLst/>
              <a:cxnLst>
                <a:cxn ang="0">
                  <a:pos x="107" y="33"/>
                </a:cxn>
                <a:cxn ang="0">
                  <a:pos x="106" y="21"/>
                </a:cxn>
                <a:cxn ang="0">
                  <a:pos x="99" y="5"/>
                </a:cxn>
                <a:cxn ang="0">
                  <a:pos x="90" y="4"/>
                </a:cxn>
                <a:cxn ang="0">
                  <a:pos x="86" y="20"/>
                </a:cxn>
                <a:cxn ang="0">
                  <a:pos x="75" y="31"/>
                </a:cxn>
                <a:cxn ang="0">
                  <a:pos x="60" y="48"/>
                </a:cxn>
                <a:cxn ang="0">
                  <a:pos x="50" y="55"/>
                </a:cxn>
                <a:cxn ang="0">
                  <a:pos x="40" y="60"/>
                </a:cxn>
                <a:cxn ang="0">
                  <a:pos x="30" y="62"/>
                </a:cxn>
                <a:cxn ang="0">
                  <a:pos x="20" y="66"/>
                </a:cxn>
                <a:cxn ang="0">
                  <a:pos x="21" y="73"/>
                </a:cxn>
                <a:cxn ang="0">
                  <a:pos x="14" y="83"/>
                </a:cxn>
                <a:cxn ang="0">
                  <a:pos x="13" y="93"/>
                </a:cxn>
                <a:cxn ang="0">
                  <a:pos x="18" y="107"/>
                </a:cxn>
                <a:cxn ang="0">
                  <a:pos x="19" y="127"/>
                </a:cxn>
                <a:cxn ang="0">
                  <a:pos x="3" y="146"/>
                </a:cxn>
                <a:cxn ang="0">
                  <a:pos x="1" y="160"/>
                </a:cxn>
                <a:cxn ang="0">
                  <a:pos x="4" y="174"/>
                </a:cxn>
                <a:cxn ang="0">
                  <a:pos x="6" y="184"/>
                </a:cxn>
                <a:cxn ang="0">
                  <a:pos x="4" y="197"/>
                </a:cxn>
                <a:cxn ang="0">
                  <a:pos x="12" y="206"/>
                </a:cxn>
                <a:cxn ang="0">
                  <a:pos x="33" y="215"/>
                </a:cxn>
                <a:cxn ang="0">
                  <a:pos x="42" y="207"/>
                </a:cxn>
                <a:cxn ang="0">
                  <a:pos x="63" y="186"/>
                </a:cxn>
                <a:cxn ang="0">
                  <a:pos x="71" y="151"/>
                </a:cxn>
                <a:cxn ang="0">
                  <a:pos x="79" y="134"/>
                </a:cxn>
                <a:cxn ang="0">
                  <a:pos x="84" y="123"/>
                </a:cxn>
                <a:cxn ang="0">
                  <a:pos x="94" y="95"/>
                </a:cxn>
                <a:cxn ang="0">
                  <a:pos x="94" y="84"/>
                </a:cxn>
                <a:cxn ang="0">
                  <a:pos x="100" y="68"/>
                </a:cxn>
                <a:cxn ang="0">
                  <a:pos x="98" y="53"/>
                </a:cxn>
                <a:cxn ang="0">
                  <a:pos x="105" y="59"/>
                </a:cxn>
                <a:cxn ang="0">
                  <a:pos x="111" y="44"/>
                </a:cxn>
              </a:cxnLst>
              <a:rect l="0" t="0" r="r" b="b"/>
              <a:pathLst>
                <a:path w="113" h="218">
                  <a:moveTo>
                    <a:pt x="108" y="39"/>
                  </a:moveTo>
                  <a:cubicBezTo>
                    <a:pt x="108" y="37"/>
                    <a:pt x="108" y="36"/>
                    <a:pt x="107" y="33"/>
                  </a:cubicBezTo>
                  <a:cubicBezTo>
                    <a:pt x="107" y="31"/>
                    <a:pt x="107" y="31"/>
                    <a:pt x="107" y="28"/>
                  </a:cubicBezTo>
                  <a:cubicBezTo>
                    <a:pt x="107" y="25"/>
                    <a:pt x="107" y="26"/>
                    <a:pt x="106" y="21"/>
                  </a:cubicBezTo>
                  <a:cubicBezTo>
                    <a:pt x="105" y="16"/>
                    <a:pt x="103" y="14"/>
                    <a:pt x="103" y="12"/>
                  </a:cubicBezTo>
                  <a:cubicBezTo>
                    <a:pt x="102" y="10"/>
                    <a:pt x="100" y="8"/>
                    <a:pt x="99" y="5"/>
                  </a:cubicBezTo>
                  <a:cubicBezTo>
                    <a:pt x="98" y="3"/>
                    <a:pt x="97" y="0"/>
                    <a:pt x="95" y="1"/>
                  </a:cubicBezTo>
                  <a:cubicBezTo>
                    <a:pt x="94" y="1"/>
                    <a:pt x="90" y="1"/>
                    <a:pt x="90" y="4"/>
                  </a:cubicBezTo>
                  <a:cubicBezTo>
                    <a:pt x="90" y="7"/>
                    <a:pt x="89" y="12"/>
                    <a:pt x="88" y="14"/>
                  </a:cubicBezTo>
                  <a:cubicBezTo>
                    <a:pt x="88" y="16"/>
                    <a:pt x="87" y="19"/>
                    <a:pt x="86" y="20"/>
                  </a:cubicBezTo>
                  <a:cubicBezTo>
                    <a:pt x="85" y="22"/>
                    <a:pt x="82" y="24"/>
                    <a:pt x="81" y="25"/>
                  </a:cubicBezTo>
                  <a:cubicBezTo>
                    <a:pt x="79" y="27"/>
                    <a:pt x="77" y="29"/>
                    <a:pt x="75" y="31"/>
                  </a:cubicBezTo>
                  <a:cubicBezTo>
                    <a:pt x="74" y="33"/>
                    <a:pt x="72" y="41"/>
                    <a:pt x="68" y="43"/>
                  </a:cubicBezTo>
                  <a:cubicBezTo>
                    <a:pt x="64" y="45"/>
                    <a:pt x="61" y="47"/>
                    <a:pt x="60" y="48"/>
                  </a:cubicBezTo>
                  <a:cubicBezTo>
                    <a:pt x="58" y="50"/>
                    <a:pt x="57" y="52"/>
                    <a:pt x="55" y="53"/>
                  </a:cubicBezTo>
                  <a:cubicBezTo>
                    <a:pt x="54" y="54"/>
                    <a:pt x="50" y="55"/>
                    <a:pt x="50" y="55"/>
                  </a:cubicBezTo>
                  <a:cubicBezTo>
                    <a:pt x="50" y="55"/>
                    <a:pt x="47" y="56"/>
                    <a:pt x="46" y="57"/>
                  </a:cubicBezTo>
                  <a:cubicBezTo>
                    <a:pt x="44" y="58"/>
                    <a:pt x="41" y="60"/>
                    <a:pt x="40" y="60"/>
                  </a:cubicBezTo>
                  <a:cubicBezTo>
                    <a:pt x="38" y="60"/>
                    <a:pt x="37" y="61"/>
                    <a:pt x="35" y="61"/>
                  </a:cubicBezTo>
                  <a:cubicBezTo>
                    <a:pt x="35" y="61"/>
                    <a:pt x="35" y="60"/>
                    <a:pt x="30" y="62"/>
                  </a:cubicBezTo>
                  <a:cubicBezTo>
                    <a:pt x="25" y="64"/>
                    <a:pt x="25" y="64"/>
                    <a:pt x="25" y="64"/>
                  </a:cubicBezTo>
                  <a:cubicBezTo>
                    <a:pt x="25" y="64"/>
                    <a:pt x="20" y="65"/>
                    <a:pt x="20" y="66"/>
                  </a:cubicBezTo>
                  <a:cubicBezTo>
                    <a:pt x="20" y="66"/>
                    <a:pt x="20" y="70"/>
                    <a:pt x="20" y="70"/>
                  </a:cubicBezTo>
                  <a:cubicBezTo>
                    <a:pt x="21" y="73"/>
                    <a:pt x="21" y="73"/>
                    <a:pt x="21" y="73"/>
                  </a:cubicBezTo>
                  <a:cubicBezTo>
                    <a:pt x="18" y="78"/>
                    <a:pt x="18" y="78"/>
                    <a:pt x="18" y="78"/>
                  </a:cubicBezTo>
                  <a:cubicBezTo>
                    <a:pt x="14" y="83"/>
                    <a:pt x="14" y="83"/>
                    <a:pt x="14" y="83"/>
                  </a:cubicBezTo>
                  <a:cubicBezTo>
                    <a:pt x="14" y="83"/>
                    <a:pt x="12" y="86"/>
                    <a:pt x="12" y="87"/>
                  </a:cubicBezTo>
                  <a:cubicBezTo>
                    <a:pt x="12" y="88"/>
                    <a:pt x="12" y="91"/>
                    <a:pt x="13" y="93"/>
                  </a:cubicBezTo>
                  <a:cubicBezTo>
                    <a:pt x="14" y="94"/>
                    <a:pt x="14" y="98"/>
                    <a:pt x="15" y="100"/>
                  </a:cubicBezTo>
                  <a:cubicBezTo>
                    <a:pt x="16" y="102"/>
                    <a:pt x="17" y="106"/>
                    <a:pt x="18" y="107"/>
                  </a:cubicBezTo>
                  <a:cubicBezTo>
                    <a:pt x="19" y="108"/>
                    <a:pt x="18" y="117"/>
                    <a:pt x="19" y="119"/>
                  </a:cubicBezTo>
                  <a:cubicBezTo>
                    <a:pt x="19" y="122"/>
                    <a:pt x="19" y="127"/>
                    <a:pt x="19" y="127"/>
                  </a:cubicBezTo>
                  <a:cubicBezTo>
                    <a:pt x="19" y="127"/>
                    <a:pt x="18" y="130"/>
                    <a:pt x="16" y="132"/>
                  </a:cubicBezTo>
                  <a:cubicBezTo>
                    <a:pt x="14" y="134"/>
                    <a:pt x="3" y="144"/>
                    <a:pt x="3" y="146"/>
                  </a:cubicBezTo>
                  <a:cubicBezTo>
                    <a:pt x="2" y="148"/>
                    <a:pt x="1" y="152"/>
                    <a:pt x="1" y="152"/>
                  </a:cubicBezTo>
                  <a:cubicBezTo>
                    <a:pt x="1" y="152"/>
                    <a:pt x="2" y="159"/>
                    <a:pt x="1" y="160"/>
                  </a:cubicBezTo>
                  <a:cubicBezTo>
                    <a:pt x="0" y="161"/>
                    <a:pt x="0" y="167"/>
                    <a:pt x="0" y="167"/>
                  </a:cubicBezTo>
                  <a:cubicBezTo>
                    <a:pt x="0" y="167"/>
                    <a:pt x="4" y="173"/>
                    <a:pt x="4" y="174"/>
                  </a:cubicBezTo>
                  <a:cubicBezTo>
                    <a:pt x="4" y="174"/>
                    <a:pt x="6" y="180"/>
                    <a:pt x="6" y="182"/>
                  </a:cubicBezTo>
                  <a:cubicBezTo>
                    <a:pt x="6" y="184"/>
                    <a:pt x="6" y="184"/>
                    <a:pt x="6" y="184"/>
                  </a:cubicBezTo>
                  <a:cubicBezTo>
                    <a:pt x="6" y="184"/>
                    <a:pt x="4" y="189"/>
                    <a:pt x="4" y="190"/>
                  </a:cubicBezTo>
                  <a:cubicBezTo>
                    <a:pt x="4" y="191"/>
                    <a:pt x="2" y="195"/>
                    <a:pt x="4" y="197"/>
                  </a:cubicBezTo>
                  <a:cubicBezTo>
                    <a:pt x="7" y="199"/>
                    <a:pt x="7" y="200"/>
                    <a:pt x="8" y="201"/>
                  </a:cubicBezTo>
                  <a:cubicBezTo>
                    <a:pt x="10" y="203"/>
                    <a:pt x="10" y="204"/>
                    <a:pt x="12" y="206"/>
                  </a:cubicBezTo>
                  <a:cubicBezTo>
                    <a:pt x="14" y="208"/>
                    <a:pt x="19" y="211"/>
                    <a:pt x="24" y="212"/>
                  </a:cubicBezTo>
                  <a:cubicBezTo>
                    <a:pt x="28" y="213"/>
                    <a:pt x="31" y="218"/>
                    <a:pt x="33" y="215"/>
                  </a:cubicBezTo>
                  <a:cubicBezTo>
                    <a:pt x="34" y="212"/>
                    <a:pt x="35" y="211"/>
                    <a:pt x="37" y="210"/>
                  </a:cubicBezTo>
                  <a:cubicBezTo>
                    <a:pt x="38" y="209"/>
                    <a:pt x="35" y="207"/>
                    <a:pt x="42" y="207"/>
                  </a:cubicBezTo>
                  <a:cubicBezTo>
                    <a:pt x="48" y="207"/>
                    <a:pt x="56" y="198"/>
                    <a:pt x="57" y="195"/>
                  </a:cubicBezTo>
                  <a:cubicBezTo>
                    <a:pt x="59" y="191"/>
                    <a:pt x="62" y="188"/>
                    <a:pt x="63" y="186"/>
                  </a:cubicBezTo>
                  <a:cubicBezTo>
                    <a:pt x="64" y="184"/>
                    <a:pt x="64" y="180"/>
                    <a:pt x="65" y="178"/>
                  </a:cubicBezTo>
                  <a:cubicBezTo>
                    <a:pt x="66" y="176"/>
                    <a:pt x="69" y="155"/>
                    <a:pt x="71" y="151"/>
                  </a:cubicBezTo>
                  <a:cubicBezTo>
                    <a:pt x="73" y="146"/>
                    <a:pt x="74" y="144"/>
                    <a:pt x="76" y="141"/>
                  </a:cubicBezTo>
                  <a:cubicBezTo>
                    <a:pt x="78" y="137"/>
                    <a:pt x="77" y="137"/>
                    <a:pt x="79" y="134"/>
                  </a:cubicBezTo>
                  <a:cubicBezTo>
                    <a:pt x="81" y="131"/>
                    <a:pt x="81" y="132"/>
                    <a:pt x="82" y="128"/>
                  </a:cubicBezTo>
                  <a:cubicBezTo>
                    <a:pt x="84" y="125"/>
                    <a:pt x="83" y="130"/>
                    <a:pt x="84" y="123"/>
                  </a:cubicBezTo>
                  <a:cubicBezTo>
                    <a:pt x="86" y="116"/>
                    <a:pt x="89" y="104"/>
                    <a:pt x="90" y="101"/>
                  </a:cubicBezTo>
                  <a:cubicBezTo>
                    <a:pt x="92" y="98"/>
                    <a:pt x="93" y="98"/>
                    <a:pt x="94" y="95"/>
                  </a:cubicBezTo>
                  <a:cubicBezTo>
                    <a:pt x="95" y="92"/>
                    <a:pt x="96" y="90"/>
                    <a:pt x="95" y="88"/>
                  </a:cubicBezTo>
                  <a:cubicBezTo>
                    <a:pt x="94" y="85"/>
                    <a:pt x="93" y="90"/>
                    <a:pt x="94" y="84"/>
                  </a:cubicBezTo>
                  <a:cubicBezTo>
                    <a:pt x="96" y="78"/>
                    <a:pt x="94" y="79"/>
                    <a:pt x="97" y="75"/>
                  </a:cubicBezTo>
                  <a:cubicBezTo>
                    <a:pt x="101" y="71"/>
                    <a:pt x="101" y="70"/>
                    <a:pt x="100" y="68"/>
                  </a:cubicBezTo>
                  <a:cubicBezTo>
                    <a:pt x="100" y="65"/>
                    <a:pt x="99" y="63"/>
                    <a:pt x="99" y="61"/>
                  </a:cubicBezTo>
                  <a:cubicBezTo>
                    <a:pt x="99" y="58"/>
                    <a:pt x="95" y="56"/>
                    <a:pt x="98" y="53"/>
                  </a:cubicBezTo>
                  <a:cubicBezTo>
                    <a:pt x="102" y="49"/>
                    <a:pt x="103" y="49"/>
                    <a:pt x="104" y="52"/>
                  </a:cubicBezTo>
                  <a:cubicBezTo>
                    <a:pt x="104" y="55"/>
                    <a:pt x="101" y="62"/>
                    <a:pt x="105" y="59"/>
                  </a:cubicBezTo>
                  <a:cubicBezTo>
                    <a:pt x="109" y="56"/>
                    <a:pt x="113" y="52"/>
                    <a:pt x="113" y="50"/>
                  </a:cubicBezTo>
                  <a:cubicBezTo>
                    <a:pt x="113" y="48"/>
                    <a:pt x="111" y="47"/>
                    <a:pt x="111" y="44"/>
                  </a:cubicBezTo>
                  <a:cubicBezTo>
                    <a:pt x="111" y="42"/>
                    <a:pt x="108" y="41"/>
                    <a:pt x="108" y="3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nvGrpSpPr>
          <p:cNvPr id="58" name="Group 144"/>
          <p:cNvGrpSpPr/>
          <p:nvPr/>
        </p:nvGrpSpPr>
        <p:grpSpPr>
          <a:xfrm>
            <a:off x="7026370" y="2374249"/>
            <a:ext cx="786487" cy="948144"/>
            <a:chOff x="4219575" y="1416050"/>
            <a:chExt cx="687388" cy="828676"/>
          </a:xfrm>
          <a:solidFill>
            <a:schemeClr val="accent5"/>
          </a:solidFill>
        </p:grpSpPr>
        <p:sp>
          <p:nvSpPr>
            <p:cNvPr id="59"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nvGrpSpPr>
            <p:cNvPr id="60" name="Group 343"/>
            <p:cNvGrpSpPr/>
            <p:nvPr/>
          </p:nvGrpSpPr>
          <p:grpSpPr>
            <a:xfrm>
              <a:off x="4219575" y="1416050"/>
              <a:ext cx="687388" cy="828676"/>
              <a:chOff x="4219575" y="1416050"/>
              <a:chExt cx="687388" cy="828676"/>
            </a:xfrm>
            <a:grpFill/>
          </p:grpSpPr>
          <p:sp>
            <p:nvSpPr>
              <p:cNvPr id="61"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2"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3"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4"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5"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6"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7"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8"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69"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70"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sp>
            <p:nvSpPr>
              <p:cNvPr id="71"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dirty="0">
                  <a:cs typeface="+mn-ea"/>
                  <a:sym typeface="+mn-lt"/>
                </a:endParaRPr>
              </a:p>
            </p:txBody>
          </p:sp>
        </p:grpSp>
      </p:grpSp>
      <p:grpSp>
        <p:nvGrpSpPr>
          <p:cNvPr id="215" name="Group 214"/>
          <p:cNvGrpSpPr/>
          <p:nvPr/>
        </p:nvGrpSpPr>
        <p:grpSpPr>
          <a:xfrm>
            <a:off x="6475875" y="3578541"/>
            <a:ext cx="3530047" cy="1492623"/>
            <a:chOff x="1542741" y="3578541"/>
            <a:chExt cx="3530047" cy="1492623"/>
          </a:xfrm>
        </p:grpSpPr>
        <p:sp>
          <p:nvSpPr>
            <p:cNvPr id="224" name="Rectangle 223"/>
            <p:cNvSpPr/>
            <p:nvPr/>
          </p:nvSpPr>
          <p:spPr>
            <a:xfrm>
              <a:off x="1900598" y="3578541"/>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25" name="Rectangle 224"/>
            <p:cNvSpPr/>
            <p:nvPr/>
          </p:nvSpPr>
          <p:spPr>
            <a:xfrm>
              <a:off x="1900598" y="3977013"/>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26" name="Rectangle 225"/>
            <p:cNvSpPr/>
            <p:nvPr/>
          </p:nvSpPr>
          <p:spPr>
            <a:xfrm>
              <a:off x="1900598" y="4398196"/>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27" name="Rectangle 226"/>
            <p:cNvSpPr/>
            <p:nvPr/>
          </p:nvSpPr>
          <p:spPr>
            <a:xfrm>
              <a:off x="1900598" y="4803411"/>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grpSp>
          <p:nvGrpSpPr>
            <p:cNvPr id="228" name="Group 227"/>
            <p:cNvGrpSpPr/>
            <p:nvPr/>
          </p:nvGrpSpPr>
          <p:grpSpPr>
            <a:xfrm>
              <a:off x="1542741" y="3652528"/>
              <a:ext cx="343613" cy="1339695"/>
              <a:chOff x="1542741" y="3652528"/>
              <a:chExt cx="343613" cy="1339695"/>
            </a:xfrm>
          </p:grpSpPr>
          <p:sp>
            <p:nvSpPr>
              <p:cNvPr id="229" name="Freeform 63"/>
              <p:cNvSpPr>
                <a:spLocks/>
              </p:cNvSpPr>
              <p:nvPr/>
            </p:nvSpPr>
            <p:spPr bwMode="auto">
              <a:xfrm>
                <a:off x="1542741" y="3652528"/>
                <a:ext cx="327071" cy="103556"/>
              </a:xfrm>
              <a:custGeom>
                <a:avLst/>
                <a:gdLst>
                  <a:gd name="T0" fmla="*/ 618 w 723"/>
                  <a:gd name="T1" fmla="*/ 132 h 227"/>
                  <a:gd name="T2" fmla="*/ 611 w 723"/>
                  <a:gd name="T3" fmla="*/ 115 h 227"/>
                  <a:gd name="T4" fmla="*/ 560 w 723"/>
                  <a:gd name="T5" fmla="*/ 21 h 227"/>
                  <a:gd name="T6" fmla="*/ 526 w 723"/>
                  <a:gd name="T7" fmla="*/ 1 h 227"/>
                  <a:gd name="T8" fmla="*/ 491 w 723"/>
                  <a:gd name="T9" fmla="*/ 0 h 227"/>
                  <a:gd name="T10" fmla="*/ 456 w 723"/>
                  <a:gd name="T11" fmla="*/ 21 h 227"/>
                  <a:gd name="T12" fmla="*/ 439 w 723"/>
                  <a:gd name="T13" fmla="*/ 52 h 227"/>
                  <a:gd name="T14" fmla="*/ 445 w 723"/>
                  <a:gd name="T15" fmla="*/ 61 h 227"/>
                  <a:gd name="T16" fmla="*/ 464 w 723"/>
                  <a:gd name="T17" fmla="*/ 25 h 227"/>
                  <a:gd name="T18" fmla="*/ 491 w 723"/>
                  <a:gd name="T19" fmla="*/ 8 h 227"/>
                  <a:gd name="T20" fmla="*/ 517 w 723"/>
                  <a:gd name="T21" fmla="*/ 25 h 227"/>
                  <a:gd name="T22" fmla="*/ 568 w 723"/>
                  <a:gd name="T23" fmla="*/ 118 h 227"/>
                  <a:gd name="T24" fmla="*/ 572 w 723"/>
                  <a:gd name="T25" fmla="*/ 156 h 227"/>
                  <a:gd name="T26" fmla="*/ 542 w 723"/>
                  <a:gd name="T27" fmla="*/ 169 h 227"/>
                  <a:gd name="T28" fmla="*/ 457 w 723"/>
                  <a:gd name="T29" fmla="*/ 169 h 227"/>
                  <a:gd name="T30" fmla="*/ 467 w 723"/>
                  <a:gd name="T31" fmla="*/ 159 h 227"/>
                  <a:gd name="T32" fmla="*/ 464 w 723"/>
                  <a:gd name="T33" fmla="*/ 115 h 227"/>
                  <a:gd name="T34" fmla="*/ 428 w 723"/>
                  <a:gd name="T35" fmla="*/ 48 h 227"/>
                  <a:gd name="T36" fmla="*/ 413 w 723"/>
                  <a:gd name="T37" fmla="*/ 21 h 227"/>
                  <a:gd name="T38" fmla="*/ 379 w 723"/>
                  <a:gd name="T39" fmla="*/ 1 h 227"/>
                  <a:gd name="T40" fmla="*/ 344 w 723"/>
                  <a:gd name="T41" fmla="*/ 0 h 227"/>
                  <a:gd name="T42" fmla="*/ 310 w 723"/>
                  <a:gd name="T43" fmla="*/ 21 h 227"/>
                  <a:gd name="T44" fmla="*/ 293 w 723"/>
                  <a:gd name="T45" fmla="*/ 51 h 227"/>
                  <a:gd name="T46" fmla="*/ 298 w 723"/>
                  <a:gd name="T47" fmla="*/ 61 h 227"/>
                  <a:gd name="T48" fmla="*/ 318 w 723"/>
                  <a:gd name="T49" fmla="*/ 25 h 227"/>
                  <a:gd name="T50" fmla="*/ 344 w 723"/>
                  <a:gd name="T51" fmla="*/ 8 h 227"/>
                  <a:gd name="T52" fmla="*/ 371 w 723"/>
                  <a:gd name="T53" fmla="*/ 25 h 227"/>
                  <a:gd name="T54" fmla="*/ 422 w 723"/>
                  <a:gd name="T55" fmla="*/ 118 h 227"/>
                  <a:gd name="T56" fmla="*/ 425 w 723"/>
                  <a:gd name="T57" fmla="*/ 156 h 227"/>
                  <a:gd name="T58" fmla="*/ 395 w 723"/>
                  <a:gd name="T59" fmla="*/ 169 h 227"/>
                  <a:gd name="T60" fmla="*/ 311 w 723"/>
                  <a:gd name="T61" fmla="*/ 169 h 227"/>
                  <a:gd name="T62" fmla="*/ 321 w 723"/>
                  <a:gd name="T63" fmla="*/ 159 h 227"/>
                  <a:gd name="T64" fmla="*/ 317 w 723"/>
                  <a:gd name="T65" fmla="*/ 115 h 227"/>
                  <a:gd name="T66" fmla="*/ 266 w 723"/>
                  <a:gd name="T67" fmla="*/ 21 h 227"/>
                  <a:gd name="T68" fmla="*/ 232 w 723"/>
                  <a:gd name="T69" fmla="*/ 1 h 227"/>
                  <a:gd name="T70" fmla="*/ 198 w 723"/>
                  <a:gd name="T71" fmla="*/ 0 h 227"/>
                  <a:gd name="T72" fmla="*/ 163 w 723"/>
                  <a:gd name="T73" fmla="*/ 21 h 227"/>
                  <a:gd name="T74" fmla="*/ 112 w 723"/>
                  <a:gd name="T75" fmla="*/ 115 h 227"/>
                  <a:gd name="T76" fmla="*/ 108 w 723"/>
                  <a:gd name="T77" fmla="*/ 122 h 227"/>
                  <a:gd name="T78" fmla="*/ 119 w 723"/>
                  <a:gd name="T79" fmla="*/ 120 h 227"/>
                  <a:gd name="T80" fmla="*/ 120 w 723"/>
                  <a:gd name="T81" fmla="*/ 118 h 227"/>
                  <a:gd name="T82" fmla="*/ 171 w 723"/>
                  <a:gd name="T83" fmla="*/ 25 h 227"/>
                  <a:gd name="T84" fmla="*/ 198 w 723"/>
                  <a:gd name="T85" fmla="*/ 8 h 227"/>
                  <a:gd name="T86" fmla="*/ 224 w 723"/>
                  <a:gd name="T87" fmla="*/ 25 h 227"/>
                  <a:gd name="T88" fmla="*/ 275 w 723"/>
                  <a:gd name="T89" fmla="*/ 118 h 227"/>
                  <a:gd name="T90" fmla="*/ 279 w 723"/>
                  <a:gd name="T91" fmla="*/ 156 h 227"/>
                  <a:gd name="T92" fmla="*/ 249 w 723"/>
                  <a:gd name="T93" fmla="*/ 169 h 227"/>
                  <a:gd name="T94" fmla="*/ 147 w 723"/>
                  <a:gd name="T95" fmla="*/ 169 h 227"/>
                  <a:gd name="T96" fmla="*/ 116 w 723"/>
                  <a:gd name="T97" fmla="*/ 156 h 227"/>
                  <a:gd name="T98" fmla="*/ 115 w 723"/>
                  <a:gd name="T99" fmla="*/ 130 h 227"/>
                  <a:gd name="T100" fmla="*/ 105 w 723"/>
                  <a:gd name="T101" fmla="*/ 132 h 227"/>
                  <a:gd name="T102" fmla="*/ 0 w 723"/>
                  <a:gd name="T103" fmla="*/ 177 h 227"/>
                  <a:gd name="T104" fmla="*/ 238 w 723"/>
                  <a:gd name="T105" fmla="*/ 227 h 227"/>
                  <a:gd name="T106" fmla="*/ 485 w 723"/>
                  <a:gd name="T107" fmla="*/ 227 h 227"/>
                  <a:gd name="T108" fmla="*/ 723 w 723"/>
                  <a:gd name="T109" fmla="*/ 177 h 227"/>
                  <a:gd name="T110" fmla="*/ 618 w 723"/>
                  <a:gd name="T111" fmla="*/ 132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3" h="227">
                    <a:moveTo>
                      <a:pt x="618" y="132"/>
                    </a:moveTo>
                    <a:cubicBezTo>
                      <a:pt x="616" y="126"/>
                      <a:pt x="613" y="120"/>
                      <a:pt x="611" y="115"/>
                    </a:cubicBezTo>
                    <a:cubicBezTo>
                      <a:pt x="560" y="21"/>
                      <a:pt x="560" y="21"/>
                      <a:pt x="560" y="21"/>
                    </a:cubicBezTo>
                    <a:cubicBezTo>
                      <a:pt x="553" y="9"/>
                      <a:pt x="540" y="1"/>
                      <a:pt x="526" y="1"/>
                    </a:cubicBezTo>
                    <a:cubicBezTo>
                      <a:pt x="526" y="1"/>
                      <a:pt x="503" y="0"/>
                      <a:pt x="491" y="0"/>
                    </a:cubicBezTo>
                    <a:cubicBezTo>
                      <a:pt x="476" y="0"/>
                      <a:pt x="463" y="8"/>
                      <a:pt x="456" y="21"/>
                    </a:cubicBezTo>
                    <a:cubicBezTo>
                      <a:pt x="439" y="52"/>
                      <a:pt x="439" y="52"/>
                      <a:pt x="439" y="52"/>
                    </a:cubicBezTo>
                    <a:cubicBezTo>
                      <a:pt x="445" y="61"/>
                      <a:pt x="445" y="61"/>
                      <a:pt x="445" y="61"/>
                    </a:cubicBezTo>
                    <a:cubicBezTo>
                      <a:pt x="464" y="25"/>
                      <a:pt x="464" y="25"/>
                      <a:pt x="464" y="25"/>
                    </a:cubicBezTo>
                    <a:cubicBezTo>
                      <a:pt x="470" y="15"/>
                      <a:pt x="480" y="8"/>
                      <a:pt x="491" y="8"/>
                    </a:cubicBezTo>
                    <a:cubicBezTo>
                      <a:pt x="502" y="8"/>
                      <a:pt x="512" y="15"/>
                      <a:pt x="517" y="25"/>
                    </a:cubicBezTo>
                    <a:cubicBezTo>
                      <a:pt x="568" y="118"/>
                      <a:pt x="568" y="118"/>
                      <a:pt x="568" y="118"/>
                    </a:cubicBezTo>
                    <a:cubicBezTo>
                      <a:pt x="574" y="129"/>
                      <a:pt x="580" y="144"/>
                      <a:pt x="572" y="156"/>
                    </a:cubicBezTo>
                    <a:cubicBezTo>
                      <a:pt x="564" y="168"/>
                      <a:pt x="548" y="169"/>
                      <a:pt x="542" y="169"/>
                    </a:cubicBezTo>
                    <a:cubicBezTo>
                      <a:pt x="457" y="169"/>
                      <a:pt x="457" y="169"/>
                      <a:pt x="457" y="169"/>
                    </a:cubicBezTo>
                    <a:cubicBezTo>
                      <a:pt x="461" y="166"/>
                      <a:pt x="465" y="163"/>
                      <a:pt x="467" y="159"/>
                    </a:cubicBezTo>
                    <a:cubicBezTo>
                      <a:pt x="478" y="144"/>
                      <a:pt x="470" y="127"/>
                      <a:pt x="464" y="115"/>
                    </a:cubicBezTo>
                    <a:cubicBezTo>
                      <a:pt x="428" y="48"/>
                      <a:pt x="428" y="48"/>
                      <a:pt x="428" y="48"/>
                    </a:cubicBezTo>
                    <a:cubicBezTo>
                      <a:pt x="413" y="21"/>
                      <a:pt x="413" y="21"/>
                      <a:pt x="413" y="21"/>
                    </a:cubicBezTo>
                    <a:cubicBezTo>
                      <a:pt x="406" y="9"/>
                      <a:pt x="393" y="1"/>
                      <a:pt x="379" y="1"/>
                    </a:cubicBezTo>
                    <a:cubicBezTo>
                      <a:pt x="379" y="1"/>
                      <a:pt x="347" y="0"/>
                      <a:pt x="344" y="0"/>
                    </a:cubicBezTo>
                    <a:cubicBezTo>
                      <a:pt x="330" y="0"/>
                      <a:pt x="317" y="8"/>
                      <a:pt x="310" y="21"/>
                    </a:cubicBezTo>
                    <a:cubicBezTo>
                      <a:pt x="293" y="51"/>
                      <a:pt x="293" y="51"/>
                      <a:pt x="293" y="51"/>
                    </a:cubicBezTo>
                    <a:cubicBezTo>
                      <a:pt x="298" y="61"/>
                      <a:pt x="298" y="61"/>
                      <a:pt x="298" y="61"/>
                    </a:cubicBezTo>
                    <a:cubicBezTo>
                      <a:pt x="318" y="25"/>
                      <a:pt x="318" y="25"/>
                      <a:pt x="318" y="25"/>
                    </a:cubicBezTo>
                    <a:cubicBezTo>
                      <a:pt x="323" y="15"/>
                      <a:pt x="333" y="8"/>
                      <a:pt x="344" y="8"/>
                    </a:cubicBezTo>
                    <a:cubicBezTo>
                      <a:pt x="355" y="8"/>
                      <a:pt x="365" y="15"/>
                      <a:pt x="371" y="25"/>
                    </a:cubicBezTo>
                    <a:cubicBezTo>
                      <a:pt x="422" y="118"/>
                      <a:pt x="422" y="118"/>
                      <a:pt x="422" y="118"/>
                    </a:cubicBezTo>
                    <a:cubicBezTo>
                      <a:pt x="427" y="129"/>
                      <a:pt x="434" y="144"/>
                      <a:pt x="425" y="156"/>
                    </a:cubicBezTo>
                    <a:cubicBezTo>
                      <a:pt x="417" y="168"/>
                      <a:pt x="402" y="169"/>
                      <a:pt x="395" y="169"/>
                    </a:cubicBezTo>
                    <a:cubicBezTo>
                      <a:pt x="311" y="169"/>
                      <a:pt x="311" y="169"/>
                      <a:pt x="311" y="169"/>
                    </a:cubicBezTo>
                    <a:cubicBezTo>
                      <a:pt x="315" y="166"/>
                      <a:pt x="318" y="163"/>
                      <a:pt x="321" y="159"/>
                    </a:cubicBezTo>
                    <a:cubicBezTo>
                      <a:pt x="331" y="144"/>
                      <a:pt x="324" y="127"/>
                      <a:pt x="317" y="115"/>
                    </a:cubicBezTo>
                    <a:cubicBezTo>
                      <a:pt x="266" y="21"/>
                      <a:pt x="266" y="21"/>
                      <a:pt x="266" y="21"/>
                    </a:cubicBezTo>
                    <a:cubicBezTo>
                      <a:pt x="260" y="9"/>
                      <a:pt x="246" y="1"/>
                      <a:pt x="232" y="1"/>
                    </a:cubicBezTo>
                    <a:cubicBezTo>
                      <a:pt x="232" y="1"/>
                      <a:pt x="200" y="0"/>
                      <a:pt x="198" y="0"/>
                    </a:cubicBezTo>
                    <a:cubicBezTo>
                      <a:pt x="183" y="0"/>
                      <a:pt x="170" y="8"/>
                      <a:pt x="163" y="21"/>
                    </a:cubicBezTo>
                    <a:cubicBezTo>
                      <a:pt x="112" y="115"/>
                      <a:pt x="112" y="115"/>
                      <a:pt x="112" y="115"/>
                    </a:cubicBezTo>
                    <a:cubicBezTo>
                      <a:pt x="111" y="117"/>
                      <a:pt x="109" y="119"/>
                      <a:pt x="108" y="122"/>
                    </a:cubicBezTo>
                    <a:cubicBezTo>
                      <a:pt x="111" y="121"/>
                      <a:pt x="115" y="121"/>
                      <a:pt x="119" y="120"/>
                    </a:cubicBezTo>
                    <a:cubicBezTo>
                      <a:pt x="119" y="120"/>
                      <a:pt x="120" y="119"/>
                      <a:pt x="120" y="118"/>
                    </a:cubicBezTo>
                    <a:cubicBezTo>
                      <a:pt x="171" y="25"/>
                      <a:pt x="171" y="25"/>
                      <a:pt x="171" y="25"/>
                    </a:cubicBezTo>
                    <a:cubicBezTo>
                      <a:pt x="177" y="15"/>
                      <a:pt x="187" y="8"/>
                      <a:pt x="198" y="8"/>
                    </a:cubicBezTo>
                    <a:cubicBezTo>
                      <a:pt x="208" y="8"/>
                      <a:pt x="219" y="15"/>
                      <a:pt x="224" y="25"/>
                    </a:cubicBezTo>
                    <a:cubicBezTo>
                      <a:pt x="275" y="118"/>
                      <a:pt x="275" y="118"/>
                      <a:pt x="275" y="118"/>
                    </a:cubicBezTo>
                    <a:cubicBezTo>
                      <a:pt x="281" y="129"/>
                      <a:pt x="287" y="144"/>
                      <a:pt x="279" y="156"/>
                    </a:cubicBezTo>
                    <a:cubicBezTo>
                      <a:pt x="270" y="168"/>
                      <a:pt x="255" y="169"/>
                      <a:pt x="249" y="169"/>
                    </a:cubicBezTo>
                    <a:cubicBezTo>
                      <a:pt x="147" y="169"/>
                      <a:pt x="147" y="169"/>
                      <a:pt x="147" y="169"/>
                    </a:cubicBezTo>
                    <a:cubicBezTo>
                      <a:pt x="140" y="169"/>
                      <a:pt x="125" y="168"/>
                      <a:pt x="116" y="156"/>
                    </a:cubicBezTo>
                    <a:cubicBezTo>
                      <a:pt x="111" y="147"/>
                      <a:pt x="112" y="138"/>
                      <a:pt x="115" y="130"/>
                    </a:cubicBezTo>
                    <a:cubicBezTo>
                      <a:pt x="112" y="130"/>
                      <a:pt x="106" y="132"/>
                      <a:pt x="105" y="132"/>
                    </a:cubicBezTo>
                    <a:cubicBezTo>
                      <a:pt x="42" y="151"/>
                      <a:pt x="0" y="177"/>
                      <a:pt x="0" y="177"/>
                    </a:cubicBezTo>
                    <a:cubicBezTo>
                      <a:pt x="0" y="177"/>
                      <a:pt x="107" y="227"/>
                      <a:pt x="238" y="227"/>
                    </a:cubicBezTo>
                    <a:cubicBezTo>
                      <a:pt x="485" y="227"/>
                      <a:pt x="485" y="227"/>
                      <a:pt x="485" y="227"/>
                    </a:cubicBezTo>
                    <a:cubicBezTo>
                      <a:pt x="617" y="227"/>
                      <a:pt x="723" y="177"/>
                      <a:pt x="723" y="177"/>
                    </a:cubicBezTo>
                    <a:cubicBezTo>
                      <a:pt x="723" y="177"/>
                      <a:pt x="681" y="151"/>
                      <a:pt x="618" y="132"/>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nvGrpSpPr>
              <p:cNvPr id="230" name="Group 229"/>
              <p:cNvGrpSpPr/>
              <p:nvPr/>
            </p:nvGrpSpPr>
            <p:grpSpPr>
              <a:xfrm>
                <a:off x="1630483" y="3933781"/>
                <a:ext cx="187239" cy="391124"/>
                <a:chOff x="392948" y="304311"/>
                <a:chExt cx="1589091" cy="3319466"/>
              </a:xfrm>
              <a:solidFill>
                <a:schemeClr val="bg1">
                  <a:lumMod val="65000"/>
                </a:schemeClr>
              </a:solidFill>
            </p:grpSpPr>
            <p:sp>
              <p:nvSpPr>
                <p:cNvPr id="233" name="Freeform 9"/>
                <p:cNvSpPr>
                  <a:spLocks noEditPoints="1"/>
                </p:cNvSpPr>
                <p:nvPr/>
              </p:nvSpPr>
              <p:spPr bwMode="auto">
                <a:xfrm>
                  <a:off x="392948" y="794850"/>
                  <a:ext cx="1589091" cy="2828927"/>
                </a:xfrm>
                <a:custGeom>
                  <a:avLst/>
                  <a:gdLst>
                    <a:gd name="T0" fmla="*/ 421 w 421"/>
                    <a:gd name="T1" fmla="*/ 509 h 751"/>
                    <a:gd name="T2" fmla="*/ 359 w 421"/>
                    <a:gd name="T3" fmla="*/ 306 h 751"/>
                    <a:gd name="T4" fmla="*/ 338 w 421"/>
                    <a:gd name="T5" fmla="*/ 0 h 751"/>
                    <a:gd name="T6" fmla="*/ 307 w 421"/>
                    <a:gd name="T7" fmla="*/ 216 h 751"/>
                    <a:gd name="T8" fmla="*/ 307 w 421"/>
                    <a:gd name="T9" fmla="*/ 214 h 751"/>
                    <a:gd name="T10" fmla="*/ 307 w 421"/>
                    <a:gd name="T11" fmla="*/ 204 h 751"/>
                    <a:gd name="T12" fmla="*/ 288 w 421"/>
                    <a:gd name="T13" fmla="*/ 204 h 751"/>
                    <a:gd name="T14" fmla="*/ 288 w 421"/>
                    <a:gd name="T15" fmla="*/ 230 h 751"/>
                    <a:gd name="T16" fmla="*/ 279 w 421"/>
                    <a:gd name="T17" fmla="*/ 238 h 751"/>
                    <a:gd name="T18" fmla="*/ 278 w 421"/>
                    <a:gd name="T19" fmla="*/ 204 h 751"/>
                    <a:gd name="T20" fmla="*/ 219 w 421"/>
                    <a:gd name="T21" fmla="*/ 204 h 751"/>
                    <a:gd name="T22" fmla="*/ 219 w 421"/>
                    <a:gd name="T23" fmla="*/ 243 h 751"/>
                    <a:gd name="T24" fmla="*/ 274 w 421"/>
                    <a:gd name="T25" fmla="*/ 243 h 751"/>
                    <a:gd name="T26" fmla="*/ 270 w 421"/>
                    <a:gd name="T27" fmla="*/ 247 h 751"/>
                    <a:gd name="T28" fmla="*/ 264 w 421"/>
                    <a:gd name="T29" fmla="*/ 254 h 751"/>
                    <a:gd name="T30" fmla="*/ 219 w 421"/>
                    <a:gd name="T31" fmla="*/ 254 h 751"/>
                    <a:gd name="T32" fmla="*/ 219 w 421"/>
                    <a:gd name="T33" fmla="*/ 291 h 751"/>
                    <a:gd name="T34" fmla="*/ 233 w 421"/>
                    <a:gd name="T35" fmla="*/ 291 h 751"/>
                    <a:gd name="T36" fmla="*/ 219 w 421"/>
                    <a:gd name="T37" fmla="*/ 300 h 751"/>
                    <a:gd name="T38" fmla="*/ 219 w 421"/>
                    <a:gd name="T39" fmla="*/ 291 h 751"/>
                    <a:gd name="T40" fmla="*/ 210 w 421"/>
                    <a:gd name="T41" fmla="*/ 291 h 751"/>
                    <a:gd name="T42" fmla="*/ 210 w 421"/>
                    <a:gd name="T43" fmla="*/ 302 h 751"/>
                    <a:gd name="T44" fmla="*/ 217 w 421"/>
                    <a:gd name="T45" fmla="*/ 302 h 751"/>
                    <a:gd name="T46" fmla="*/ 213 w 421"/>
                    <a:gd name="T47" fmla="*/ 306 h 751"/>
                    <a:gd name="T48" fmla="*/ 210 w 421"/>
                    <a:gd name="T49" fmla="*/ 303 h 751"/>
                    <a:gd name="T50" fmla="*/ 210 w 421"/>
                    <a:gd name="T51" fmla="*/ 302 h 751"/>
                    <a:gd name="T52" fmla="*/ 209 w 421"/>
                    <a:gd name="T53" fmla="*/ 302 h 751"/>
                    <a:gd name="T54" fmla="*/ 185 w 421"/>
                    <a:gd name="T55" fmla="*/ 291 h 751"/>
                    <a:gd name="T56" fmla="*/ 185 w 421"/>
                    <a:gd name="T57" fmla="*/ 291 h 751"/>
                    <a:gd name="T58" fmla="*/ 210 w 421"/>
                    <a:gd name="T59" fmla="*/ 291 h 751"/>
                    <a:gd name="T60" fmla="*/ 210 w 421"/>
                    <a:gd name="T61" fmla="*/ 254 h 751"/>
                    <a:gd name="T62" fmla="*/ 162 w 421"/>
                    <a:gd name="T63" fmla="*/ 254 h 751"/>
                    <a:gd name="T64" fmla="*/ 161 w 421"/>
                    <a:gd name="T65" fmla="*/ 252 h 751"/>
                    <a:gd name="T66" fmla="*/ 153 w 421"/>
                    <a:gd name="T67" fmla="*/ 244 h 751"/>
                    <a:gd name="T68" fmla="*/ 153 w 421"/>
                    <a:gd name="T69" fmla="*/ 243 h 751"/>
                    <a:gd name="T70" fmla="*/ 152 w 421"/>
                    <a:gd name="T71" fmla="*/ 243 h 751"/>
                    <a:gd name="T72" fmla="*/ 143 w 421"/>
                    <a:gd name="T73" fmla="*/ 235 h 751"/>
                    <a:gd name="T74" fmla="*/ 144 w 421"/>
                    <a:gd name="T75" fmla="*/ 204 h 751"/>
                    <a:gd name="T76" fmla="*/ 122 w 421"/>
                    <a:gd name="T77" fmla="*/ 204 h 751"/>
                    <a:gd name="T78" fmla="*/ 122 w 421"/>
                    <a:gd name="T79" fmla="*/ 214 h 751"/>
                    <a:gd name="T80" fmla="*/ 122 w 421"/>
                    <a:gd name="T81" fmla="*/ 219 h 751"/>
                    <a:gd name="T82" fmla="*/ 71 w 421"/>
                    <a:gd name="T83" fmla="*/ 0 h 751"/>
                    <a:gd name="T84" fmla="*/ 71 w 421"/>
                    <a:gd name="T85" fmla="*/ 310 h 751"/>
                    <a:gd name="T86" fmla="*/ 0 w 421"/>
                    <a:gd name="T87" fmla="*/ 503 h 751"/>
                    <a:gd name="T88" fmla="*/ 131 w 421"/>
                    <a:gd name="T89" fmla="*/ 412 h 751"/>
                    <a:gd name="T90" fmla="*/ 301 w 421"/>
                    <a:gd name="T91" fmla="*/ 409 h 751"/>
                    <a:gd name="T92" fmla="*/ 421 w 421"/>
                    <a:gd name="T93" fmla="*/ 509 h 751"/>
                    <a:gd name="T94" fmla="*/ 218 w 421"/>
                    <a:gd name="T95" fmla="*/ 384 h 751"/>
                    <a:gd name="T96" fmla="*/ 217 w 421"/>
                    <a:gd name="T97" fmla="*/ 384 h 751"/>
                    <a:gd name="T98" fmla="*/ 217 w 421"/>
                    <a:gd name="T99" fmla="*/ 384 h 751"/>
                    <a:gd name="T100" fmla="*/ 218 w 421"/>
                    <a:gd name="T101" fmla="*/ 384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 h="751">
                      <a:moveTo>
                        <a:pt x="421" y="509"/>
                      </a:moveTo>
                      <a:cubicBezTo>
                        <a:pt x="421" y="509"/>
                        <a:pt x="400" y="323"/>
                        <a:pt x="359" y="306"/>
                      </a:cubicBezTo>
                      <a:cubicBezTo>
                        <a:pt x="391" y="250"/>
                        <a:pt x="338" y="0"/>
                        <a:pt x="338" y="0"/>
                      </a:cubicBezTo>
                      <a:cubicBezTo>
                        <a:pt x="338" y="0"/>
                        <a:pt x="355" y="183"/>
                        <a:pt x="307" y="216"/>
                      </a:cubicBezTo>
                      <a:cubicBezTo>
                        <a:pt x="307" y="215"/>
                        <a:pt x="307" y="215"/>
                        <a:pt x="307" y="214"/>
                      </a:cubicBezTo>
                      <a:cubicBezTo>
                        <a:pt x="307" y="211"/>
                        <a:pt x="307" y="207"/>
                        <a:pt x="307" y="204"/>
                      </a:cubicBezTo>
                      <a:cubicBezTo>
                        <a:pt x="288" y="204"/>
                        <a:pt x="288" y="204"/>
                        <a:pt x="288" y="204"/>
                      </a:cubicBezTo>
                      <a:cubicBezTo>
                        <a:pt x="288" y="213"/>
                        <a:pt x="288" y="222"/>
                        <a:pt x="288" y="230"/>
                      </a:cubicBezTo>
                      <a:cubicBezTo>
                        <a:pt x="285" y="233"/>
                        <a:pt x="281" y="236"/>
                        <a:pt x="279" y="238"/>
                      </a:cubicBezTo>
                      <a:cubicBezTo>
                        <a:pt x="279" y="227"/>
                        <a:pt x="278" y="216"/>
                        <a:pt x="278" y="204"/>
                      </a:cubicBezTo>
                      <a:cubicBezTo>
                        <a:pt x="219" y="204"/>
                        <a:pt x="219" y="204"/>
                        <a:pt x="219" y="204"/>
                      </a:cubicBezTo>
                      <a:cubicBezTo>
                        <a:pt x="219" y="243"/>
                        <a:pt x="219" y="243"/>
                        <a:pt x="219" y="243"/>
                      </a:cubicBezTo>
                      <a:cubicBezTo>
                        <a:pt x="274" y="243"/>
                        <a:pt x="274" y="243"/>
                        <a:pt x="274" y="243"/>
                      </a:cubicBezTo>
                      <a:cubicBezTo>
                        <a:pt x="272" y="244"/>
                        <a:pt x="271" y="246"/>
                        <a:pt x="270" y="247"/>
                      </a:cubicBezTo>
                      <a:cubicBezTo>
                        <a:pt x="268" y="250"/>
                        <a:pt x="266" y="252"/>
                        <a:pt x="264" y="254"/>
                      </a:cubicBezTo>
                      <a:cubicBezTo>
                        <a:pt x="219" y="254"/>
                        <a:pt x="219" y="254"/>
                        <a:pt x="219" y="254"/>
                      </a:cubicBezTo>
                      <a:cubicBezTo>
                        <a:pt x="219" y="291"/>
                        <a:pt x="219" y="291"/>
                        <a:pt x="219" y="291"/>
                      </a:cubicBezTo>
                      <a:cubicBezTo>
                        <a:pt x="233" y="291"/>
                        <a:pt x="233" y="291"/>
                        <a:pt x="233" y="291"/>
                      </a:cubicBezTo>
                      <a:cubicBezTo>
                        <a:pt x="227" y="294"/>
                        <a:pt x="223" y="296"/>
                        <a:pt x="219" y="300"/>
                      </a:cubicBezTo>
                      <a:cubicBezTo>
                        <a:pt x="219" y="291"/>
                        <a:pt x="219" y="291"/>
                        <a:pt x="219" y="291"/>
                      </a:cubicBezTo>
                      <a:cubicBezTo>
                        <a:pt x="210" y="291"/>
                        <a:pt x="210" y="291"/>
                        <a:pt x="210" y="291"/>
                      </a:cubicBezTo>
                      <a:cubicBezTo>
                        <a:pt x="210" y="302"/>
                        <a:pt x="210" y="302"/>
                        <a:pt x="210" y="302"/>
                      </a:cubicBezTo>
                      <a:cubicBezTo>
                        <a:pt x="217" y="302"/>
                        <a:pt x="217" y="302"/>
                        <a:pt x="217" y="302"/>
                      </a:cubicBezTo>
                      <a:cubicBezTo>
                        <a:pt x="215" y="304"/>
                        <a:pt x="214" y="305"/>
                        <a:pt x="213" y="306"/>
                      </a:cubicBezTo>
                      <a:cubicBezTo>
                        <a:pt x="212" y="305"/>
                        <a:pt x="211" y="304"/>
                        <a:pt x="210" y="303"/>
                      </a:cubicBezTo>
                      <a:cubicBezTo>
                        <a:pt x="210" y="302"/>
                        <a:pt x="210" y="302"/>
                        <a:pt x="210" y="302"/>
                      </a:cubicBezTo>
                      <a:cubicBezTo>
                        <a:pt x="209" y="302"/>
                        <a:pt x="209" y="302"/>
                        <a:pt x="209" y="302"/>
                      </a:cubicBezTo>
                      <a:cubicBezTo>
                        <a:pt x="203" y="297"/>
                        <a:pt x="195" y="294"/>
                        <a:pt x="185" y="291"/>
                      </a:cubicBezTo>
                      <a:cubicBezTo>
                        <a:pt x="185" y="291"/>
                        <a:pt x="185" y="291"/>
                        <a:pt x="185" y="291"/>
                      </a:cubicBezTo>
                      <a:cubicBezTo>
                        <a:pt x="210" y="291"/>
                        <a:pt x="210" y="291"/>
                        <a:pt x="210" y="291"/>
                      </a:cubicBezTo>
                      <a:cubicBezTo>
                        <a:pt x="210" y="254"/>
                        <a:pt x="210" y="254"/>
                        <a:pt x="210" y="254"/>
                      </a:cubicBezTo>
                      <a:cubicBezTo>
                        <a:pt x="162" y="254"/>
                        <a:pt x="162" y="254"/>
                        <a:pt x="162" y="254"/>
                      </a:cubicBezTo>
                      <a:cubicBezTo>
                        <a:pt x="162" y="253"/>
                        <a:pt x="161" y="253"/>
                        <a:pt x="161" y="252"/>
                      </a:cubicBezTo>
                      <a:cubicBezTo>
                        <a:pt x="158" y="249"/>
                        <a:pt x="156" y="246"/>
                        <a:pt x="153" y="244"/>
                      </a:cubicBezTo>
                      <a:cubicBezTo>
                        <a:pt x="153" y="243"/>
                        <a:pt x="153" y="243"/>
                        <a:pt x="153" y="243"/>
                      </a:cubicBezTo>
                      <a:cubicBezTo>
                        <a:pt x="152" y="243"/>
                        <a:pt x="152" y="243"/>
                        <a:pt x="152" y="243"/>
                      </a:cubicBezTo>
                      <a:cubicBezTo>
                        <a:pt x="149" y="240"/>
                        <a:pt x="146" y="238"/>
                        <a:pt x="143" y="235"/>
                      </a:cubicBezTo>
                      <a:cubicBezTo>
                        <a:pt x="143" y="225"/>
                        <a:pt x="144" y="215"/>
                        <a:pt x="144" y="204"/>
                      </a:cubicBezTo>
                      <a:cubicBezTo>
                        <a:pt x="122" y="204"/>
                        <a:pt x="122" y="204"/>
                        <a:pt x="122" y="204"/>
                      </a:cubicBezTo>
                      <a:cubicBezTo>
                        <a:pt x="122" y="208"/>
                        <a:pt x="122" y="211"/>
                        <a:pt x="122" y="214"/>
                      </a:cubicBezTo>
                      <a:cubicBezTo>
                        <a:pt x="122" y="216"/>
                        <a:pt x="122" y="217"/>
                        <a:pt x="122" y="219"/>
                      </a:cubicBezTo>
                      <a:cubicBezTo>
                        <a:pt x="74" y="187"/>
                        <a:pt x="71" y="0"/>
                        <a:pt x="71" y="0"/>
                      </a:cubicBezTo>
                      <a:cubicBezTo>
                        <a:pt x="71" y="0"/>
                        <a:pt x="39" y="254"/>
                        <a:pt x="71" y="310"/>
                      </a:cubicBezTo>
                      <a:cubicBezTo>
                        <a:pt x="30" y="327"/>
                        <a:pt x="0" y="503"/>
                        <a:pt x="0" y="503"/>
                      </a:cubicBezTo>
                      <a:cubicBezTo>
                        <a:pt x="0" y="503"/>
                        <a:pt x="75" y="431"/>
                        <a:pt x="131" y="412"/>
                      </a:cubicBezTo>
                      <a:cubicBezTo>
                        <a:pt x="151" y="500"/>
                        <a:pt x="219" y="751"/>
                        <a:pt x="301" y="409"/>
                      </a:cubicBezTo>
                      <a:cubicBezTo>
                        <a:pt x="354" y="432"/>
                        <a:pt x="421" y="509"/>
                        <a:pt x="421" y="509"/>
                      </a:cubicBezTo>
                      <a:close/>
                      <a:moveTo>
                        <a:pt x="218" y="384"/>
                      </a:moveTo>
                      <a:cubicBezTo>
                        <a:pt x="217" y="384"/>
                        <a:pt x="217" y="384"/>
                        <a:pt x="217" y="384"/>
                      </a:cubicBezTo>
                      <a:cubicBezTo>
                        <a:pt x="217" y="384"/>
                        <a:pt x="217" y="384"/>
                        <a:pt x="217" y="384"/>
                      </a:cubicBezTo>
                      <a:cubicBezTo>
                        <a:pt x="217" y="384"/>
                        <a:pt x="217" y="384"/>
                        <a:pt x="218" y="3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nvGrpSpPr>
                <p:cNvPr id="234" name="Group 233"/>
                <p:cNvGrpSpPr/>
                <p:nvPr/>
              </p:nvGrpSpPr>
              <p:grpSpPr>
                <a:xfrm>
                  <a:off x="853323" y="304311"/>
                  <a:ext cx="698501" cy="1446214"/>
                  <a:chOff x="853323" y="304311"/>
                  <a:chExt cx="698501" cy="1446214"/>
                </a:xfrm>
                <a:grpFill/>
              </p:grpSpPr>
              <p:sp>
                <p:nvSpPr>
                  <p:cNvPr id="235" name="Freeform 10"/>
                  <p:cNvSpPr>
                    <a:spLocks/>
                  </p:cNvSpPr>
                  <p:nvPr/>
                </p:nvSpPr>
                <p:spPr bwMode="auto">
                  <a:xfrm>
                    <a:off x="1220036" y="1220299"/>
                    <a:ext cx="214313" cy="120650"/>
                  </a:xfrm>
                  <a:custGeom>
                    <a:avLst/>
                    <a:gdLst>
                      <a:gd name="T0" fmla="*/ 0 w 57"/>
                      <a:gd name="T1" fmla="*/ 32 h 32"/>
                      <a:gd name="T2" fmla="*/ 57 w 57"/>
                      <a:gd name="T3" fmla="*/ 32 h 32"/>
                      <a:gd name="T4" fmla="*/ 54 w 57"/>
                      <a:gd name="T5" fmla="*/ 0 h 32"/>
                      <a:gd name="T6" fmla="*/ 0 w 57"/>
                      <a:gd name="T7" fmla="*/ 0 h 32"/>
                      <a:gd name="T8" fmla="*/ 0 w 57"/>
                      <a:gd name="T9" fmla="*/ 32 h 32"/>
                    </a:gdLst>
                    <a:ahLst/>
                    <a:cxnLst>
                      <a:cxn ang="0">
                        <a:pos x="T0" y="T1"/>
                      </a:cxn>
                      <a:cxn ang="0">
                        <a:pos x="T2" y="T3"/>
                      </a:cxn>
                      <a:cxn ang="0">
                        <a:pos x="T4" y="T5"/>
                      </a:cxn>
                      <a:cxn ang="0">
                        <a:pos x="T6" y="T7"/>
                      </a:cxn>
                      <a:cxn ang="0">
                        <a:pos x="T8" y="T9"/>
                      </a:cxn>
                    </a:cxnLst>
                    <a:rect l="0" t="0" r="r" b="b"/>
                    <a:pathLst>
                      <a:path w="57" h="32">
                        <a:moveTo>
                          <a:pt x="0" y="32"/>
                        </a:moveTo>
                        <a:cubicBezTo>
                          <a:pt x="57" y="32"/>
                          <a:pt x="57" y="32"/>
                          <a:pt x="57" y="32"/>
                        </a:cubicBezTo>
                        <a:cubicBezTo>
                          <a:pt x="56" y="21"/>
                          <a:pt x="55" y="11"/>
                          <a:pt x="54"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36" name="Freeform 11"/>
                  <p:cNvSpPr>
                    <a:spLocks/>
                  </p:cNvSpPr>
                  <p:nvPr/>
                </p:nvSpPr>
                <p:spPr bwMode="auto">
                  <a:xfrm>
                    <a:off x="1416886" y="836124"/>
                    <a:ext cx="74613" cy="161925"/>
                  </a:xfrm>
                  <a:custGeom>
                    <a:avLst/>
                    <a:gdLst>
                      <a:gd name="T0" fmla="*/ 20 w 20"/>
                      <a:gd name="T1" fmla="*/ 43 h 43"/>
                      <a:gd name="T2" fmla="*/ 12 w 20"/>
                      <a:gd name="T3" fmla="*/ 0 h 43"/>
                      <a:gd name="T4" fmla="*/ 0 w 20"/>
                      <a:gd name="T5" fmla="*/ 0 h 43"/>
                      <a:gd name="T6" fmla="*/ 6 w 20"/>
                      <a:gd name="T7" fmla="*/ 43 h 43"/>
                      <a:gd name="T8" fmla="*/ 20 w 20"/>
                      <a:gd name="T9" fmla="*/ 43 h 43"/>
                    </a:gdLst>
                    <a:ahLst/>
                    <a:cxnLst>
                      <a:cxn ang="0">
                        <a:pos x="T0" y="T1"/>
                      </a:cxn>
                      <a:cxn ang="0">
                        <a:pos x="T2" y="T3"/>
                      </a:cxn>
                      <a:cxn ang="0">
                        <a:pos x="T4" y="T5"/>
                      </a:cxn>
                      <a:cxn ang="0">
                        <a:pos x="T6" y="T7"/>
                      </a:cxn>
                      <a:cxn ang="0">
                        <a:pos x="T8" y="T9"/>
                      </a:cxn>
                    </a:cxnLst>
                    <a:rect l="0" t="0" r="r" b="b"/>
                    <a:pathLst>
                      <a:path w="20" h="43">
                        <a:moveTo>
                          <a:pt x="20" y="43"/>
                        </a:moveTo>
                        <a:cubicBezTo>
                          <a:pt x="18" y="28"/>
                          <a:pt x="15" y="14"/>
                          <a:pt x="12" y="0"/>
                        </a:cubicBezTo>
                        <a:cubicBezTo>
                          <a:pt x="0" y="0"/>
                          <a:pt x="0" y="0"/>
                          <a:pt x="0" y="0"/>
                        </a:cubicBezTo>
                        <a:cubicBezTo>
                          <a:pt x="2" y="15"/>
                          <a:pt x="4" y="29"/>
                          <a:pt x="6" y="43"/>
                        </a:cubicBezTo>
                        <a:lnTo>
                          <a:pt x="2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37" name="Freeform 12"/>
                  <p:cNvSpPr>
                    <a:spLocks/>
                  </p:cNvSpPr>
                  <p:nvPr/>
                </p:nvSpPr>
                <p:spPr bwMode="auto">
                  <a:xfrm>
                    <a:off x="1220036" y="1039324"/>
                    <a:ext cx="200025" cy="139700"/>
                  </a:xfrm>
                  <a:custGeom>
                    <a:avLst/>
                    <a:gdLst>
                      <a:gd name="T0" fmla="*/ 0 w 53"/>
                      <a:gd name="T1" fmla="*/ 37 h 37"/>
                      <a:gd name="T2" fmla="*/ 53 w 53"/>
                      <a:gd name="T3" fmla="*/ 37 h 37"/>
                      <a:gd name="T4" fmla="*/ 50 w 53"/>
                      <a:gd name="T5" fmla="*/ 0 h 37"/>
                      <a:gd name="T6" fmla="*/ 0 w 53"/>
                      <a:gd name="T7" fmla="*/ 0 h 37"/>
                      <a:gd name="T8" fmla="*/ 0 w 53"/>
                      <a:gd name="T9" fmla="*/ 37 h 37"/>
                    </a:gdLst>
                    <a:ahLst/>
                    <a:cxnLst>
                      <a:cxn ang="0">
                        <a:pos x="T0" y="T1"/>
                      </a:cxn>
                      <a:cxn ang="0">
                        <a:pos x="T2" y="T3"/>
                      </a:cxn>
                      <a:cxn ang="0">
                        <a:pos x="T4" y="T5"/>
                      </a:cxn>
                      <a:cxn ang="0">
                        <a:pos x="T6" y="T7"/>
                      </a:cxn>
                      <a:cxn ang="0">
                        <a:pos x="T8" y="T9"/>
                      </a:cxn>
                    </a:cxnLst>
                    <a:rect l="0" t="0" r="r" b="b"/>
                    <a:pathLst>
                      <a:path w="53" h="37">
                        <a:moveTo>
                          <a:pt x="0" y="37"/>
                        </a:moveTo>
                        <a:cubicBezTo>
                          <a:pt x="53" y="37"/>
                          <a:pt x="53" y="37"/>
                          <a:pt x="53" y="37"/>
                        </a:cubicBezTo>
                        <a:cubicBezTo>
                          <a:pt x="52" y="25"/>
                          <a:pt x="51" y="13"/>
                          <a:pt x="50" y="0"/>
                        </a:cubicBezTo>
                        <a:cubicBezTo>
                          <a:pt x="0" y="0"/>
                          <a:pt x="0" y="0"/>
                          <a:pt x="0" y="0"/>
                        </a:cubicBez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38" name="Freeform 13"/>
                  <p:cNvSpPr>
                    <a:spLocks/>
                  </p:cNvSpPr>
                  <p:nvPr/>
                </p:nvSpPr>
                <p:spPr bwMode="auto">
                  <a:xfrm>
                    <a:off x="1442286" y="1039324"/>
                    <a:ext cx="79375" cy="139700"/>
                  </a:xfrm>
                  <a:custGeom>
                    <a:avLst/>
                    <a:gdLst>
                      <a:gd name="T0" fmla="*/ 21 w 21"/>
                      <a:gd name="T1" fmla="*/ 37 h 37"/>
                      <a:gd name="T2" fmla="*/ 15 w 21"/>
                      <a:gd name="T3" fmla="*/ 0 h 37"/>
                      <a:gd name="T4" fmla="*/ 0 w 21"/>
                      <a:gd name="T5" fmla="*/ 0 h 37"/>
                      <a:gd name="T6" fmla="*/ 4 w 21"/>
                      <a:gd name="T7" fmla="*/ 37 h 37"/>
                      <a:gd name="T8" fmla="*/ 21 w 21"/>
                      <a:gd name="T9" fmla="*/ 37 h 37"/>
                    </a:gdLst>
                    <a:ahLst/>
                    <a:cxnLst>
                      <a:cxn ang="0">
                        <a:pos x="T0" y="T1"/>
                      </a:cxn>
                      <a:cxn ang="0">
                        <a:pos x="T2" y="T3"/>
                      </a:cxn>
                      <a:cxn ang="0">
                        <a:pos x="T4" y="T5"/>
                      </a:cxn>
                      <a:cxn ang="0">
                        <a:pos x="T6" y="T7"/>
                      </a:cxn>
                      <a:cxn ang="0">
                        <a:pos x="T8" y="T9"/>
                      </a:cxn>
                    </a:cxnLst>
                    <a:rect l="0" t="0" r="r" b="b"/>
                    <a:pathLst>
                      <a:path w="21" h="37">
                        <a:moveTo>
                          <a:pt x="21" y="37"/>
                        </a:moveTo>
                        <a:cubicBezTo>
                          <a:pt x="19" y="25"/>
                          <a:pt x="17" y="12"/>
                          <a:pt x="15" y="0"/>
                        </a:cubicBezTo>
                        <a:cubicBezTo>
                          <a:pt x="0" y="0"/>
                          <a:pt x="0" y="0"/>
                          <a:pt x="0" y="0"/>
                        </a:cubicBezTo>
                        <a:cubicBezTo>
                          <a:pt x="2" y="13"/>
                          <a:pt x="3" y="25"/>
                          <a:pt x="4" y="37"/>
                        </a:cubicBezTo>
                        <a:lnTo>
                          <a:pt x="21"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39" name="Freeform 14"/>
                  <p:cNvSpPr>
                    <a:spLocks/>
                  </p:cNvSpPr>
                  <p:nvPr/>
                </p:nvSpPr>
                <p:spPr bwMode="auto">
                  <a:xfrm>
                    <a:off x="1354974" y="493224"/>
                    <a:ext cx="53975" cy="131763"/>
                  </a:xfrm>
                  <a:custGeom>
                    <a:avLst/>
                    <a:gdLst>
                      <a:gd name="T0" fmla="*/ 14 w 14"/>
                      <a:gd name="T1" fmla="*/ 35 h 35"/>
                      <a:gd name="T2" fmla="*/ 1 w 14"/>
                      <a:gd name="T3" fmla="*/ 0 h 35"/>
                      <a:gd name="T4" fmla="*/ 0 w 14"/>
                      <a:gd name="T5" fmla="*/ 0 h 35"/>
                      <a:gd name="T6" fmla="*/ 7 w 14"/>
                      <a:gd name="T7" fmla="*/ 35 h 35"/>
                      <a:gd name="T8" fmla="*/ 14 w 14"/>
                      <a:gd name="T9" fmla="*/ 35 h 35"/>
                    </a:gdLst>
                    <a:ahLst/>
                    <a:cxnLst>
                      <a:cxn ang="0">
                        <a:pos x="T0" y="T1"/>
                      </a:cxn>
                      <a:cxn ang="0">
                        <a:pos x="T2" y="T3"/>
                      </a:cxn>
                      <a:cxn ang="0">
                        <a:pos x="T4" y="T5"/>
                      </a:cxn>
                      <a:cxn ang="0">
                        <a:pos x="T6" y="T7"/>
                      </a:cxn>
                      <a:cxn ang="0">
                        <a:pos x="T8" y="T9"/>
                      </a:cxn>
                    </a:cxnLst>
                    <a:rect l="0" t="0" r="r" b="b"/>
                    <a:pathLst>
                      <a:path w="14" h="35">
                        <a:moveTo>
                          <a:pt x="14" y="35"/>
                        </a:moveTo>
                        <a:cubicBezTo>
                          <a:pt x="10" y="23"/>
                          <a:pt x="6" y="11"/>
                          <a:pt x="1" y="0"/>
                        </a:cubicBezTo>
                        <a:cubicBezTo>
                          <a:pt x="0" y="0"/>
                          <a:pt x="0" y="0"/>
                          <a:pt x="0" y="0"/>
                        </a:cubicBezTo>
                        <a:cubicBezTo>
                          <a:pt x="2" y="12"/>
                          <a:pt x="5" y="24"/>
                          <a:pt x="7" y="35"/>
                        </a:cubicBezTo>
                        <a:lnTo>
                          <a:pt x="1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0" name="Freeform 15"/>
                  <p:cNvSpPr>
                    <a:spLocks/>
                  </p:cNvSpPr>
                  <p:nvPr/>
                </p:nvSpPr>
                <p:spPr bwMode="auto">
                  <a:xfrm>
                    <a:off x="1389899" y="669436"/>
                    <a:ext cx="60325" cy="125413"/>
                  </a:xfrm>
                  <a:custGeom>
                    <a:avLst/>
                    <a:gdLst>
                      <a:gd name="T0" fmla="*/ 16 w 16"/>
                      <a:gd name="T1" fmla="*/ 33 h 33"/>
                      <a:gd name="T2" fmla="*/ 8 w 16"/>
                      <a:gd name="T3" fmla="*/ 0 h 33"/>
                      <a:gd name="T4" fmla="*/ 0 w 16"/>
                      <a:gd name="T5" fmla="*/ 0 h 33"/>
                      <a:gd name="T6" fmla="*/ 5 w 16"/>
                      <a:gd name="T7" fmla="*/ 33 h 33"/>
                      <a:gd name="T8" fmla="*/ 16 w 16"/>
                      <a:gd name="T9" fmla="*/ 33 h 33"/>
                    </a:gdLst>
                    <a:ahLst/>
                    <a:cxnLst>
                      <a:cxn ang="0">
                        <a:pos x="T0" y="T1"/>
                      </a:cxn>
                      <a:cxn ang="0">
                        <a:pos x="T2" y="T3"/>
                      </a:cxn>
                      <a:cxn ang="0">
                        <a:pos x="T4" y="T5"/>
                      </a:cxn>
                      <a:cxn ang="0">
                        <a:pos x="T6" y="T7"/>
                      </a:cxn>
                      <a:cxn ang="0">
                        <a:pos x="T8" y="T9"/>
                      </a:cxn>
                    </a:cxnLst>
                    <a:rect l="0" t="0" r="r" b="b"/>
                    <a:pathLst>
                      <a:path w="16" h="33">
                        <a:moveTo>
                          <a:pt x="16" y="33"/>
                        </a:moveTo>
                        <a:cubicBezTo>
                          <a:pt x="14" y="21"/>
                          <a:pt x="11" y="10"/>
                          <a:pt x="8" y="0"/>
                        </a:cubicBezTo>
                        <a:cubicBezTo>
                          <a:pt x="0" y="0"/>
                          <a:pt x="0" y="0"/>
                          <a:pt x="0" y="0"/>
                        </a:cubicBezTo>
                        <a:cubicBezTo>
                          <a:pt x="2" y="11"/>
                          <a:pt x="4" y="22"/>
                          <a:pt x="5" y="33"/>
                        </a:cubicBezTo>
                        <a:lnTo>
                          <a:pt x="16"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1" name="Freeform 16"/>
                  <p:cNvSpPr>
                    <a:spLocks/>
                  </p:cNvSpPr>
                  <p:nvPr/>
                </p:nvSpPr>
                <p:spPr bwMode="auto">
                  <a:xfrm>
                    <a:off x="864435" y="1220299"/>
                    <a:ext cx="90488" cy="120650"/>
                  </a:xfrm>
                  <a:custGeom>
                    <a:avLst/>
                    <a:gdLst>
                      <a:gd name="T0" fmla="*/ 4 w 24"/>
                      <a:gd name="T1" fmla="*/ 0 h 32"/>
                      <a:gd name="T2" fmla="*/ 0 w 24"/>
                      <a:gd name="T3" fmla="*/ 32 h 32"/>
                      <a:gd name="T4" fmla="*/ 21 w 24"/>
                      <a:gd name="T5" fmla="*/ 32 h 32"/>
                      <a:gd name="T6" fmla="*/ 24 w 24"/>
                      <a:gd name="T7" fmla="*/ 0 h 32"/>
                      <a:gd name="T8" fmla="*/ 4 w 24"/>
                      <a:gd name="T9" fmla="*/ 0 h 32"/>
                    </a:gdLst>
                    <a:ahLst/>
                    <a:cxnLst>
                      <a:cxn ang="0">
                        <a:pos x="T0" y="T1"/>
                      </a:cxn>
                      <a:cxn ang="0">
                        <a:pos x="T2" y="T3"/>
                      </a:cxn>
                      <a:cxn ang="0">
                        <a:pos x="T4" y="T5"/>
                      </a:cxn>
                      <a:cxn ang="0">
                        <a:pos x="T6" y="T7"/>
                      </a:cxn>
                      <a:cxn ang="0">
                        <a:pos x="T8" y="T9"/>
                      </a:cxn>
                    </a:cxnLst>
                    <a:rect l="0" t="0" r="r" b="b"/>
                    <a:pathLst>
                      <a:path w="24" h="32">
                        <a:moveTo>
                          <a:pt x="4" y="0"/>
                        </a:moveTo>
                        <a:cubicBezTo>
                          <a:pt x="2" y="11"/>
                          <a:pt x="1" y="21"/>
                          <a:pt x="0" y="32"/>
                        </a:cubicBezTo>
                        <a:cubicBezTo>
                          <a:pt x="21" y="32"/>
                          <a:pt x="21" y="32"/>
                          <a:pt x="21" y="32"/>
                        </a:cubicBezTo>
                        <a:cubicBezTo>
                          <a:pt x="22" y="21"/>
                          <a:pt x="23" y="11"/>
                          <a:pt x="24" y="0"/>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2" name="Freeform 17"/>
                  <p:cNvSpPr>
                    <a:spLocks/>
                  </p:cNvSpPr>
                  <p:nvPr/>
                </p:nvSpPr>
                <p:spPr bwMode="auto">
                  <a:xfrm>
                    <a:off x="951748" y="669436"/>
                    <a:ext cx="71438" cy="125413"/>
                  </a:xfrm>
                  <a:custGeom>
                    <a:avLst/>
                    <a:gdLst>
                      <a:gd name="T0" fmla="*/ 9 w 19"/>
                      <a:gd name="T1" fmla="*/ 0 h 33"/>
                      <a:gd name="T2" fmla="*/ 0 w 19"/>
                      <a:gd name="T3" fmla="*/ 33 h 33"/>
                      <a:gd name="T4" fmla="*/ 14 w 19"/>
                      <a:gd name="T5" fmla="*/ 33 h 33"/>
                      <a:gd name="T6" fmla="*/ 19 w 19"/>
                      <a:gd name="T7" fmla="*/ 0 h 33"/>
                      <a:gd name="T8" fmla="*/ 9 w 19"/>
                      <a:gd name="T9" fmla="*/ 0 h 33"/>
                    </a:gdLst>
                    <a:ahLst/>
                    <a:cxnLst>
                      <a:cxn ang="0">
                        <a:pos x="T0" y="T1"/>
                      </a:cxn>
                      <a:cxn ang="0">
                        <a:pos x="T2" y="T3"/>
                      </a:cxn>
                      <a:cxn ang="0">
                        <a:pos x="T4" y="T5"/>
                      </a:cxn>
                      <a:cxn ang="0">
                        <a:pos x="T6" y="T7"/>
                      </a:cxn>
                      <a:cxn ang="0">
                        <a:pos x="T8" y="T9"/>
                      </a:cxn>
                    </a:cxnLst>
                    <a:rect l="0" t="0" r="r" b="b"/>
                    <a:pathLst>
                      <a:path w="19" h="33">
                        <a:moveTo>
                          <a:pt x="9" y="0"/>
                        </a:moveTo>
                        <a:cubicBezTo>
                          <a:pt x="6" y="10"/>
                          <a:pt x="3" y="21"/>
                          <a:pt x="0" y="33"/>
                        </a:cubicBezTo>
                        <a:cubicBezTo>
                          <a:pt x="14" y="33"/>
                          <a:pt x="14" y="33"/>
                          <a:pt x="14" y="33"/>
                        </a:cubicBezTo>
                        <a:cubicBezTo>
                          <a:pt x="16" y="22"/>
                          <a:pt x="17" y="11"/>
                          <a:pt x="19" y="0"/>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3" name="Freeform 18"/>
                  <p:cNvSpPr>
                    <a:spLocks/>
                  </p:cNvSpPr>
                  <p:nvPr/>
                </p:nvSpPr>
                <p:spPr bwMode="auto">
                  <a:xfrm>
                    <a:off x="883485" y="1039324"/>
                    <a:ext cx="87313" cy="139700"/>
                  </a:xfrm>
                  <a:custGeom>
                    <a:avLst/>
                    <a:gdLst>
                      <a:gd name="T0" fmla="*/ 6 w 23"/>
                      <a:gd name="T1" fmla="*/ 0 h 37"/>
                      <a:gd name="T2" fmla="*/ 0 w 23"/>
                      <a:gd name="T3" fmla="*/ 37 h 37"/>
                      <a:gd name="T4" fmla="*/ 19 w 23"/>
                      <a:gd name="T5" fmla="*/ 37 h 37"/>
                      <a:gd name="T6" fmla="*/ 23 w 23"/>
                      <a:gd name="T7" fmla="*/ 0 h 37"/>
                      <a:gd name="T8" fmla="*/ 6 w 23"/>
                      <a:gd name="T9" fmla="*/ 0 h 37"/>
                    </a:gdLst>
                    <a:ahLst/>
                    <a:cxnLst>
                      <a:cxn ang="0">
                        <a:pos x="T0" y="T1"/>
                      </a:cxn>
                      <a:cxn ang="0">
                        <a:pos x="T2" y="T3"/>
                      </a:cxn>
                      <a:cxn ang="0">
                        <a:pos x="T4" y="T5"/>
                      </a:cxn>
                      <a:cxn ang="0">
                        <a:pos x="T6" y="T7"/>
                      </a:cxn>
                      <a:cxn ang="0">
                        <a:pos x="T8" y="T9"/>
                      </a:cxn>
                    </a:cxnLst>
                    <a:rect l="0" t="0" r="r" b="b"/>
                    <a:pathLst>
                      <a:path w="23" h="37">
                        <a:moveTo>
                          <a:pt x="6" y="0"/>
                        </a:moveTo>
                        <a:cubicBezTo>
                          <a:pt x="4" y="12"/>
                          <a:pt x="2" y="25"/>
                          <a:pt x="0" y="37"/>
                        </a:cubicBezTo>
                        <a:cubicBezTo>
                          <a:pt x="19" y="37"/>
                          <a:pt x="19" y="37"/>
                          <a:pt x="19" y="37"/>
                        </a:cubicBezTo>
                        <a:cubicBezTo>
                          <a:pt x="21" y="25"/>
                          <a:pt x="22" y="13"/>
                          <a:pt x="23"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4" name="Freeform 19"/>
                  <p:cNvSpPr>
                    <a:spLocks/>
                  </p:cNvSpPr>
                  <p:nvPr/>
                </p:nvSpPr>
                <p:spPr bwMode="auto">
                  <a:xfrm>
                    <a:off x="1102561" y="304311"/>
                    <a:ext cx="82550" cy="147638"/>
                  </a:xfrm>
                  <a:custGeom>
                    <a:avLst/>
                    <a:gdLst>
                      <a:gd name="T0" fmla="*/ 22 w 22"/>
                      <a:gd name="T1" fmla="*/ 0 h 39"/>
                      <a:gd name="T2" fmla="*/ 0 w 22"/>
                      <a:gd name="T3" fmla="*/ 19 h 39"/>
                      <a:gd name="T4" fmla="*/ 5 w 22"/>
                      <a:gd name="T5" fmla="*/ 21 h 39"/>
                      <a:gd name="T6" fmla="*/ 1 w 22"/>
                      <a:gd name="T7" fmla="*/ 39 h 39"/>
                      <a:gd name="T8" fmla="*/ 22 w 22"/>
                      <a:gd name="T9" fmla="*/ 39 h 39"/>
                      <a:gd name="T10" fmla="*/ 22 w 22"/>
                      <a:gd name="T11" fmla="*/ 0 h 39"/>
                    </a:gdLst>
                    <a:ahLst/>
                    <a:cxnLst>
                      <a:cxn ang="0">
                        <a:pos x="T0" y="T1"/>
                      </a:cxn>
                      <a:cxn ang="0">
                        <a:pos x="T2" y="T3"/>
                      </a:cxn>
                      <a:cxn ang="0">
                        <a:pos x="T4" y="T5"/>
                      </a:cxn>
                      <a:cxn ang="0">
                        <a:pos x="T6" y="T7"/>
                      </a:cxn>
                      <a:cxn ang="0">
                        <a:pos x="T8" y="T9"/>
                      </a:cxn>
                      <a:cxn ang="0">
                        <a:pos x="T10" y="T11"/>
                      </a:cxn>
                    </a:cxnLst>
                    <a:rect l="0" t="0" r="r" b="b"/>
                    <a:pathLst>
                      <a:path w="22" h="39">
                        <a:moveTo>
                          <a:pt x="22" y="0"/>
                        </a:moveTo>
                        <a:cubicBezTo>
                          <a:pt x="14" y="2"/>
                          <a:pt x="7" y="9"/>
                          <a:pt x="0" y="19"/>
                        </a:cubicBezTo>
                        <a:cubicBezTo>
                          <a:pt x="5" y="21"/>
                          <a:pt x="5" y="21"/>
                          <a:pt x="5" y="21"/>
                        </a:cubicBezTo>
                        <a:cubicBezTo>
                          <a:pt x="3" y="27"/>
                          <a:pt x="2" y="33"/>
                          <a:pt x="1" y="39"/>
                        </a:cubicBezTo>
                        <a:cubicBezTo>
                          <a:pt x="22" y="39"/>
                          <a:pt x="22" y="39"/>
                          <a:pt x="22" y="39"/>
                        </a:cubicBez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5" name="Freeform 20"/>
                  <p:cNvSpPr>
                    <a:spLocks/>
                  </p:cNvSpPr>
                  <p:nvPr/>
                </p:nvSpPr>
                <p:spPr bwMode="auto">
                  <a:xfrm>
                    <a:off x="1220036" y="304311"/>
                    <a:ext cx="90488" cy="147638"/>
                  </a:xfrm>
                  <a:custGeom>
                    <a:avLst/>
                    <a:gdLst>
                      <a:gd name="T0" fmla="*/ 20 w 24"/>
                      <a:gd name="T1" fmla="*/ 21 h 39"/>
                      <a:gd name="T2" fmla="*/ 22 w 24"/>
                      <a:gd name="T3" fmla="*/ 20 h 39"/>
                      <a:gd name="T4" fmla="*/ 0 w 24"/>
                      <a:gd name="T5" fmla="*/ 0 h 39"/>
                      <a:gd name="T6" fmla="*/ 0 w 24"/>
                      <a:gd name="T7" fmla="*/ 39 h 39"/>
                      <a:gd name="T8" fmla="*/ 24 w 24"/>
                      <a:gd name="T9" fmla="*/ 39 h 39"/>
                      <a:gd name="T10" fmla="*/ 20 w 24"/>
                      <a:gd name="T11" fmla="*/ 21 h 39"/>
                    </a:gdLst>
                    <a:ahLst/>
                    <a:cxnLst>
                      <a:cxn ang="0">
                        <a:pos x="T0" y="T1"/>
                      </a:cxn>
                      <a:cxn ang="0">
                        <a:pos x="T2" y="T3"/>
                      </a:cxn>
                      <a:cxn ang="0">
                        <a:pos x="T4" y="T5"/>
                      </a:cxn>
                      <a:cxn ang="0">
                        <a:pos x="T6" y="T7"/>
                      </a:cxn>
                      <a:cxn ang="0">
                        <a:pos x="T8" y="T9"/>
                      </a:cxn>
                      <a:cxn ang="0">
                        <a:pos x="T10" y="T11"/>
                      </a:cxn>
                    </a:cxnLst>
                    <a:rect l="0" t="0" r="r" b="b"/>
                    <a:pathLst>
                      <a:path w="24" h="39">
                        <a:moveTo>
                          <a:pt x="20" y="21"/>
                        </a:moveTo>
                        <a:cubicBezTo>
                          <a:pt x="22" y="20"/>
                          <a:pt x="22" y="20"/>
                          <a:pt x="22" y="20"/>
                        </a:cubicBezTo>
                        <a:cubicBezTo>
                          <a:pt x="15" y="9"/>
                          <a:pt x="8" y="2"/>
                          <a:pt x="0" y="0"/>
                        </a:cubicBezTo>
                        <a:cubicBezTo>
                          <a:pt x="0" y="39"/>
                          <a:pt x="0" y="39"/>
                          <a:pt x="0" y="39"/>
                        </a:cubicBezTo>
                        <a:cubicBezTo>
                          <a:pt x="24" y="39"/>
                          <a:pt x="24" y="39"/>
                          <a:pt x="24" y="39"/>
                        </a:cubicBezTo>
                        <a:cubicBezTo>
                          <a:pt x="22" y="33"/>
                          <a:pt x="21" y="27"/>
                          <a:pt x="2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6" name="Freeform 21"/>
                  <p:cNvSpPr>
                    <a:spLocks/>
                  </p:cNvSpPr>
                  <p:nvPr/>
                </p:nvSpPr>
                <p:spPr bwMode="auto">
                  <a:xfrm>
                    <a:off x="1061286" y="429724"/>
                    <a:ext cx="11113" cy="22225"/>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2" y="4"/>
                          <a:pt x="3" y="2"/>
                          <a:pt x="3" y="0"/>
                        </a:cubicBezTo>
                        <a:cubicBezTo>
                          <a:pt x="2" y="2"/>
                          <a:pt x="1" y="4"/>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7" name="Freeform 22"/>
                  <p:cNvSpPr>
                    <a:spLocks/>
                  </p:cNvSpPr>
                  <p:nvPr/>
                </p:nvSpPr>
                <p:spPr bwMode="auto">
                  <a:xfrm>
                    <a:off x="996198" y="493224"/>
                    <a:ext cx="61913" cy="131763"/>
                  </a:xfrm>
                  <a:custGeom>
                    <a:avLst/>
                    <a:gdLst>
                      <a:gd name="T0" fmla="*/ 12 w 16"/>
                      <a:gd name="T1" fmla="*/ 0 h 35"/>
                      <a:gd name="T2" fmla="*/ 0 w 16"/>
                      <a:gd name="T3" fmla="*/ 35 h 35"/>
                      <a:gd name="T4" fmla="*/ 9 w 16"/>
                      <a:gd name="T5" fmla="*/ 35 h 35"/>
                      <a:gd name="T6" fmla="*/ 16 w 16"/>
                      <a:gd name="T7" fmla="*/ 0 h 35"/>
                      <a:gd name="T8" fmla="*/ 12 w 16"/>
                      <a:gd name="T9" fmla="*/ 0 h 35"/>
                    </a:gdLst>
                    <a:ahLst/>
                    <a:cxnLst>
                      <a:cxn ang="0">
                        <a:pos x="T0" y="T1"/>
                      </a:cxn>
                      <a:cxn ang="0">
                        <a:pos x="T2" y="T3"/>
                      </a:cxn>
                      <a:cxn ang="0">
                        <a:pos x="T4" y="T5"/>
                      </a:cxn>
                      <a:cxn ang="0">
                        <a:pos x="T6" y="T7"/>
                      </a:cxn>
                      <a:cxn ang="0">
                        <a:pos x="T8" y="T9"/>
                      </a:cxn>
                    </a:cxnLst>
                    <a:rect l="0" t="0" r="r" b="b"/>
                    <a:pathLst>
                      <a:path w="16" h="35">
                        <a:moveTo>
                          <a:pt x="12" y="0"/>
                        </a:moveTo>
                        <a:cubicBezTo>
                          <a:pt x="8" y="11"/>
                          <a:pt x="4" y="23"/>
                          <a:pt x="0" y="35"/>
                        </a:cubicBezTo>
                        <a:cubicBezTo>
                          <a:pt x="9" y="35"/>
                          <a:pt x="9" y="35"/>
                          <a:pt x="9" y="35"/>
                        </a:cubicBezTo>
                        <a:cubicBezTo>
                          <a:pt x="12" y="24"/>
                          <a:pt x="14" y="12"/>
                          <a:pt x="16"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8" name="Freeform 23"/>
                  <p:cNvSpPr>
                    <a:spLocks/>
                  </p:cNvSpPr>
                  <p:nvPr/>
                </p:nvSpPr>
                <p:spPr bwMode="auto">
                  <a:xfrm>
                    <a:off x="913648" y="836124"/>
                    <a:ext cx="82550" cy="161925"/>
                  </a:xfrm>
                  <a:custGeom>
                    <a:avLst/>
                    <a:gdLst>
                      <a:gd name="T0" fmla="*/ 8 w 22"/>
                      <a:gd name="T1" fmla="*/ 0 h 43"/>
                      <a:gd name="T2" fmla="*/ 0 w 22"/>
                      <a:gd name="T3" fmla="*/ 43 h 43"/>
                      <a:gd name="T4" fmla="*/ 16 w 22"/>
                      <a:gd name="T5" fmla="*/ 43 h 43"/>
                      <a:gd name="T6" fmla="*/ 22 w 22"/>
                      <a:gd name="T7" fmla="*/ 0 h 43"/>
                      <a:gd name="T8" fmla="*/ 8 w 22"/>
                      <a:gd name="T9" fmla="*/ 0 h 43"/>
                    </a:gdLst>
                    <a:ahLst/>
                    <a:cxnLst>
                      <a:cxn ang="0">
                        <a:pos x="T0" y="T1"/>
                      </a:cxn>
                      <a:cxn ang="0">
                        <a:pos x="T2" y="T3"/>
                      </a:cxn>
                      <a:cxn ang="0">
                        <a:pos x="T4" y="T5"/>
                      </a:cxn>
                      <a:cxn ang="0">
                        <a:pos x="T6" y="T7"/>
                      </a:cxn>
                      <a:cxn ang="0">
                        <a:pos x="T8" y="T9"/>
                      </a:cxn>
                    </a:cxnLst>
                    <a:rect l="0" t="0" r="r" b="b"/>
                    <a:pathLst>
                      <a:path w="22" h="43">
                        <a:moveTo>
                          <a:pt x="8" y="0"/>
                        </a:moveTo>
                        <a:cubicBezTo>
                          <a:pt x="5" y="14"/>
                          <a:pt x="2" y="28"/>
                          <a:pt x="0" y="43"/>
                        </a:cubicBezTo>
                        <a:cubicBezTo>
                          <a:pt x="16" y="43"/>
                          <a:pt x="16" y="43"/>
                          <a:pt x="16" y="43"/>
                        </a:cubicBezTo>
                        <a:cubicBezTo>
                          <a:pt x="18" y="29"/>
                          <a:pt x="20" y="15"/>
                          <a:pt x="22" y="0"/>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49" name="Freeform 24"/>
                  <p:cNvSpPr>
                    <a:spLocks/>
                  </p:cNvSpPr>
                  <p:nvPr/>
                </p:nvSpPr>
                <p:spPr bwMode="auto">
                  <a:xfrm>
                    <a:off x="1220036" y="1382225"/>
                    <a:ext cx="222250" cy="139700"/>
                  </a:xfrm>
                  <a:custGeom>
                    <a:avLst/>
                    <a:gdLst>
                      <a:gd name="T0" fmla="*/ 0 w 59"/>
                      <a:gd name="T1" fmla="*/ 37 h 37"/>
                      <a:gd name="T2" fmla="*/ 59 w 59"/>
                      <a:gd name="T3" fmla="*/ 37 h 37"/>
                      <a:gd name="T4" fmla="*/ 57 w 59"/>
                      <a:gd name="T5" fmla="*/ 0 h 37"/>
                      <a:gd name="T6" fmla="*/ 0 w 59"/>
                      <a:gd name="T7" fmla="*/ 0 h 37"/>
                      <a:gd name="T8" fmla="*/ 0 w 59"/>
                      <a:gd name="T9" fmla="*/ 37 h 37"/>
                    </a:gdLst>
                    <a:ahLst/>
                    <a:cxnLst>
                      <a:cxn ang="0">
                        <a:pos x="T0" y="T1"/>
                      </a:cxn>
                      <a:cxn ang="0">
                        <a:pos x="T2" y="T3"/>
                      </a:cxn>
                      <a:cxn ang="0">
                        <a:pos x="T4" y="T5"/>
                      </a:cxn>
                      <a:cxn ang="0">
                        <a:pos x="T6" y="T7"/>
                      </a:cxn>
                      <a:cxn ang="0">
                        <a:pos x="T8" y="T9"/>
                      </a:cxn>
                    </a:cxnLst>
                    <a:rect l="0" t="0" r="r" b="b"/>
                    <a:pathLst>
                      <a:path w="59" h="37">
                        <a:moveTo>
                          <a:pt x="0" y="37"/>
                        </a:moveTo>
                        <a:cubicBezTo>
                          <a:pt x="59" y="37"/>
                          <a:pt x="59" y="37"/>
                          <a:pt x="59" y="37"/>
                        </a:cubicBezTo>
                        <a:cubicBezTo>
                          <a:pt x="58" y="25"/>
                          <a:pt x="58" y="13"/>
                          <a:pt x="57" y="0"/>
                        </a:cubicBezTo>
                        <a:cubicBezTo>
                          <a:pt x="0" y="0"/>
                          <a:pt x="0" y="0"/>
                          <a:pt x="0" y="0"/>
                        </a:cubicBez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0" name="Freeform 25"/>
                  <p:cNvSpPr>
                    <a:spLocks/>
                  </p:cNvSpPr>
                  <p:nvPr/>
                </p:nvSpPr>
                <p:spPr bwMode="auto">
                  <a:xfrm>
                    <a:off x="1012073" y="836124"/>
                    <a:ext cx="173038" cy="161925"/>
                  </a:xfrm>
                  <a:custGeom>
                    <a:avLst/>
                    <a:gdLst>
                      <a:gd name="T0" fmla="*/ 46 w 46"/>
                      <a:gd name="T1" fmla="*/ 0 h 43"/>
                      <a:gd name="T2" fmla="*/ 6 w 46"/>
                      <a:gd name="T3" fmla="*/ 0 h 43"/>
                      <a:gd name="T4" fmla="*/ 0 w 46"/>
                      <a:gd name="T5" fmla="*/ 43 h 43"/>
                      <a:gd name="T6" fmla="*/ 46 w 46"/>
                      <a:gd name="T7" fmla="*/ 43 h 43"/>
                      <a:gd name="T8" fmla="*/ 46 w 46"/>
                      <a:gd name="T9" fmla="*/ 0 h 43"/>
                    </a:gdLst>
                    <a:ahLst/>
                    <a:cxnLst>
                      <a:cxn ang="0">
                        <a:pos x="T0" y="T1"/>
                      </a:cxn>
                      <a:cxn ang="0">
                        <a:pos x="T2" y="T3"/>
                      </a:cxn>
                      <a:cxn ang="0">
                        <a:pos x="T4" y="T5"/>
                      </a:cxn>
                      <a:cxn ang="0">
                        <a:pos x="T6" y="T7"/>
                      </a:cxn>
                      <a:cxn ang="0">
                        <a:pos x="T8" y="T9"/>
                      </a:cxn>
                    </a:cxnLst>
                    <a:rect l="0" t="0" r="r" b="b"/>
                    <a:pathLst>
                      <a:path w="46" h="43">
                        <a:moveTo>
                          <a:pt x="46" y="0"/>
                        </a:moveTo>
                        <a:cubicBezTo>
                          <a:pt x="6" y="0"/>
                          <a:pt x="6" y="0"/>
                          <a:pt x="6" y="0"/>
                        </a:cubicBezTo>
                        <a:cubicBezTo>
                          <a:pt x="4" y="15"/>
                          <a:pt x="2" y="29"/>
                          <a:pt x="0" y="43"/>
                        </a:cubicBezTo>
                        <a:cubicBezTo>
                          <a:pt x="46" y="43"/>
                          <a:pt x="46" y="43"/>
                          <a:pt x="46" y="43"/>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1" name="Freeform 26"/>
                  <p:cNvSpPr>
                    <a:spLocks/>
                  </p:cNvSpPr>
                  <p:nvPr/>
                </p:nvSpPr>
                <p:spPr bwMode="auto">
                  <a:xfrm>
                    <a:off x="1069223" y="493224"/>
                    <a:ext cx="115888" cy="131763"/>
                  </a:xfrm>
                  <a:custGeom>
                    <a:avLst/>
                    <a:gdLst>
                      <a:gd name="T0" fmla="*/ 31 w 31"/>
                      <a:gd name="T1" fmla="*/ 0 h 35"/>
                      <a:gd name="T2" fmla="*/ 7 w 31"/>
                      <a:gd name="T3" fmla="*/ 0 h 35"/>
                      <a:gd name="T4" fmla="*/ 0 w 31"/>
                      <a:gd name="T5" fmla="*/ 35 h 35"/>
                      <a:gd name="T6" fmla="*/ 31 w 31"/>
                      <a:gd name="T7" fmla="*/ 35 h 35"/>
                      <a:gd name="T8" fmla="*/ 31 w 31"/>
                      <a:gd name="T9" fmla="*/ 0 h 35"/>
                    </a:gdLst>
                    <a:ahLst/>
                    <a:cxnLst>
                      <a:cxn ang="0">
                        <a:pos x="T0" y="T1"/>
                      </a:cxn>
                      <a:cxn ang="0">
                        <a:pos x="T2" y="T3"/>
                      </a:cxn>
                      <a:cxn ang="0">
                        <a:pos x="T4" y="T5"/>
                      </a:cxn>
                      <a:cxn ang="0">
                        <a:pos x="T6" y="T7"/>
                      </a:cxn>
                      <a:cxn ang="0">
                        <a:pos x="T8" y="T9"/>
                      </a:cxn>
                    </a:cxnLst>
                    <a:rect l="0" t="0" r="r" b="b"/>
                    <a:pathLst>
                      <a:path w="31" h="35">
                        <a:moveTo>
                          <a:pt x="31" y="0"/>
                        </a:moveTo>
                        <a:cubicBezTo>
                          <a:pt x="7" y="0"/>
                          <a:pt x="7" y="0"/>
                          <a:pt x="7" y="0"/>
                        </a:cubicBezTo>
                        <a:cubicBezTo>
                          <a:pt x="5" y="12"/>
                          <a:pt x="2" y="24"/>
                          <a:pt x="0" y="35"/>
                        </a:cubicBezTo>
                        <a:cubicBezTo>
                          <a:pt x="31" y="35"/>
                          <a:pt x="31" y="35"/>
                          <a:pt x="31" y="35"/>
                        </a:cubicBezTo>
                        <a:cubicBezTo>
                          <a:pt x="31" y="0"/>
                          <a:pt x="31" y="0"/>
                          <a:pt x="3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2" name="Freeform 27"/>
                  <p:cNvSpPr>
                    <a:spLocks/>
                  </p:cNvSpPr>
                  <p:nvPr/>
                </p:nvSpPr>
                <p:spPr bwMode="auto">
                  <a:xfrm>
                    <a:off x="993023" y="1039324"/>
                    <a:ext cx="192088" cy="139700"/>
                  </a:xfrm>
                  <a:custGeom>
                    <a:avLst/>
                    <a:gdLst>
                      <a:gd name="T0" fmla="*/ 51 w 51"/>
                      <a:gd name="T1" fmla="*/ 0 h 37"/>
                      <a:gd name="T2" fmla="*/ 4 w 51"/>
                      <a:gd name="T3" fmla="*/ 0 h 37"/>
                      <a:gd name="T4" fmla="*/ 0 w 51"/>
                      <a:gd name="T5" fmla="*/ 37 h 37"/>
                      <a:gd name="T6" fmla="*/ 51 w 51"/>
                      <a:gd name="T7" fmla="*/ 37 h 37"/>
                      <a:gd name="T8" fmla="*/ 51 w 51"/>
                      <a:gd name="T9" fmla="*/ 0 h 37"/>
                    </a:gdLst>
                    <a:ahLst/>
                    <a:cxnLst>
                      <a:cxn ang="0">
                        <a:pos x="T0" y="T1"/>
                      </a:cxn>
                      <a:cxn ang="0">
                        <a:pos x="T2" y="T3"/>
                      </a:cxn>
                      <a:cxn ang="0">
                        <a:pos x="T4" y="T5"/>
                      </a:cxn>
                      <a:cxn ang="0">
                        <a:pos x="T6" y="T7"/>
                      </a:cxn>
                      <a:cxn ang="0">
                        <a:pos x="T8" y="T9"/>
                      </a:cxn>
                    </a:cxnLst>
                    <a:rect l="0" t="0" r="r" b="b"/>
                    <a:pathLst>
                      <a:path w="51" h="37">
                        <a:moveTo>
                          <a:pt x="51" y="0"/>
                        </a:moveTo>
                        <a:cubicBezTo>
                          <a:pt x="4" y="0"/>
                          <a:pt x="4" y="0"/>
                          <a:pt x="4" y="0"/>
                        </a:cubicBezTo>
                        <a:cubicBezTo>
                          <a:pt x="2" y="13"/>
                          <a:pt x="1" y="25"/>
                          <a:pt x="0" y="37"/>
                        </a:cubicBezTo>
                        <a:cubicBezTo>
                          <a:pt x="51" y="37"/>
                          <a:pt x="51" y="37"/>
                          <a:pt x="51" y="37"/>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3" name="Freeform 28"/>
                  <p:cNvSpPr>
                    <a:spLocks/>
                  </p:cNvSpPr>
                  <p:nvPr/>
                </p:nvSpPr>
                <p:spPr bwMode="auto">
                  <a:xfrm>
                    <a:off x="1220036" y="836124"/>
                    <a:ext cx="180975" cy="161925"/>
                  </a:xfrm>
                  <a:custGeom>
                    <a:avLst/>
                    <a:gdLst>
                      <a:gd name="T0" fmla="*/ 0 w 48"/>
                      <a:gd name="T1" fmla="*/ 43 h 43"/>
                      <a:gd name="T2" fmla="*/ 48 w 48"/>
                      <a:gd name="T3" fmla="*/ 43 h 43"/>
                      <a:gd name="T4" fmla="*/ 43 w 48"/>
                      <a:gd name="T5" fmla="*/ 0 h 43"/>
                      <a:gd name="T6" fmla="*/ 0 w 48"/>
                      <a:gd name="T7" fmla="*/ 0 h 43"/>
                      <a:gd name="T8" fmla="*/ 0 w 48"/>
                      <a:gd name="T9" fmla="*/ 43 h 43"/>
                    </a:gdLst>
                    <a:ahLst/>
                    <a:cxnLst>
                      <a:cxn ang="0">
                        <a:pos x="T0" y="T1"/>
                      </a:cxn>
                      <a:cxn ang="0">
                        <a:pos x="T2" y="T3"/>
                      </a:cxn>
                      <a:cxn ang="0">
                        <a:pos x="T4" y="T5"/>
                      </a:cxn>
                      <a:cxn ang="0">
                        <a:pos x="T6" y="T7"/>
                      </a:cxn>
                      <a:cxn ang="0">
                        <a:pos x="T8" y="T9"/>
                      </a:cxn>
                    </a:cxnLst>
                    <a:rect l="0" t="0" r="r" b="b"/>
                    <a:pathLst>
                      <a:path w="48" h="43">
                        <a:moveTo>
                          <a:pt x="0" y="43"/>
                        </a:moveTo>
                        <a:cubicBezTo>
                          <a:pt x="48" y="43"/>
                          <a:pt x="48" y="43"/>
                          <a:pt x="48" y="43"/>
                        </a:cubicBezTo>
                        <a:cubicBezTo>
                          <a:pt x="47" y="29"/>
                          <a:pt x="45" y="15"/>
                          <a:pt x="43" y="0"/>
                        </a:cubicBezTo>
                        <a:cubicBezTo>
                          <a:pt x="0" y="0"/>
                          <a:pt x="0" y="0"/>
                          <a:pt x="0" y="0"/>
                        </a:cubicBezTo>
                        <a:lnTo>
                          <a:pt x="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4" name="Freeform 29"/>
                  <p:cNvSpPr>
                    <a:spLocks/>
                  </p:cNvSpPr>
                  <p:nvPr/>
                </p:nvSpPr>
                <p:spPr bwMode="auto">
                  <a:xfrm>
                    <a:off x="1220036" y="493224"/>
                    <a:ext cx="123825" cy="131763"/>
                  </a:xfrm>
                  <a:custGeom>
                    <a:avLst/>
                    <a:gdLst>
                      <a:gd name="T0" fmla="*/ 33 w 33"/>
                      <a:gd name="T1" fmla="*/ 35 h 35"/>
                      <a:gd name="T2" fmla="*/ 26 w 33"/>
                      <a:gd name="T3" fmla="*/ 0 h 35"/>
                      <a:gd name="T4" fmla="*/ 0 w 33"/>
                      <a:gd name="T5" fmla="*/ 0 h 35"/>
                      <a:gd name="T6" fmla="*/ 0 w 33"/>
                      <a:gd name="T7" fmla="*/ 35 h 35"/>
                      <a:gd name="T8" fmla="*/ 33 w 33"/>
                      <a:gd name="T9" fmla="*/ 35 h 35"/>
                    </a:gdLst>
                    <a:ahLst/>
                    <a:cxnLst>
                      <a:cxn ang="0">
                        <a:pos x="T0" y="T1"/>
                      </a:cxn>
                      <a:cxn ang="0">
                        <a:pos x="T2" y="T3"/>
                      </a:cxn>
                      <a:cxn ang="0">
                        <a:pos x="T4" y="T5"/>
                      </a:cxn>
                      <a:cxn ang="0">
                        <a:pos x="T6" y="T7"/>
                      </a:cxn>
                      <a:cxn ang="0">
                        <a:pos x="T8" y="T9"/>
                      </a:cxn>
                    </a:cxnLst>
                    <a:rect l="0" t="0" r="r" b="b"/>
                    <a:pathLst>
                      <a:path w="33" h="35">
                        <a:moveTo>
                          <a:pt x="33" y="35"/>
                        </a:moveTo>
                        <a:cubicBezTo>
                          <a:pt x="31" y="24"/>
                          <a:pt x="29" y="12"/>
                          <a:pt x="26" y="0"/>
                        </a:cubicBezTo>
                        <a:cubicBezTo>
                          <a:pt x="0" y="0"/>
                          <a:pt x="0" y="0"/>
                          <a:pt x="0" y="0"/>
                        </a:cubicBezTo>
                        <a:cubicBezTo>
                          <a:pt x="0" y="35"/>
                          <a:pt x="0" y="35"/>
                          <a:pt x="0" y="35"/>
                        </a:cubicBezTo>
                        <a:lnTo>
                          <a:pt x="3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5" name="Freeform 30"/>
                  <p:cNvSpPr>
                    <a:spLocks/>
                  </p:cNvSpPr>
                  <p:nvPr/>
                </p:nvSpPr>
                <p:spPr bwMode="auto">
                  <a:xfrm>
                    <a:off x="1220036" y="669436"/>
                    <a:ext cx="153988" cy="125413"/>
                  </a:xfrm>
                  <a:custGeom>
                    <a:avLst/>
                    <a:gdLst>
                      <a:gd name="T0" fmla="*/ 0 w 41"/>
                      <a:gd name="T1" fmla="*/ 33 h 33"/>
                      <a:gd name="T2" fmla="*/ 41 w 41"/>
                      <a:gd name="T3" fmla="*/ 33 h 33"/>
                      <a:gd name="T4" fmla="*/ 35 w 41"/>
                      <a:gd name="T5" fmla="*/ 0 h 33"/>
                      <a:gd name="T6" fmla="*/ 0 w 41"/>
                      <a:gd name="T7" fmla="*/ 0 h 33"/>
                      <a:gd name="T8" fmla="*/ 0 w 41"/>
                      <a:gd name="T9" fmla="*/ 33 h 33"/>
                    </a:gdLst>
                    <a:ahLst/>
                    <a:cxnLst>
                      <a:cxn ang="0">
                        <a:pos x="T0" y="T1"/>
                      </a:cxn>
                      <a:cxn ang="0">
                        <a:pos x="T2" y="T3"/>
                      </a:cxn>
                      <a:cxn ang="0">
                        <a:pos x="T4" y="T5"/>
                      </a:cxn>
                      <a:cxn ang="0">
                        <a:pos x="T6" y="T7"/>
                      </a:cxn>
                      <a:cxn ang="0">
                        <a:pos x="T8" y="T9"/>
                      </a:cxn>
                    </a:cxnLst>
                    <a:rect l="0" t="0" r="r" b="b"/>
                    <a:pathLst>
                      <a:path w="41" h="33">
                        <a:moveTo>
                          <a:pt x="0" y="33"/>
                        </a:moveTo>
                        <a:cubicBezTo>
                          <a:pt x="41" y="33"/>
                          <a:pt x="41" y="33"/>
                          <a:pt x="41" y="33"/>
                        </a:cubicBezTo>
                        <a:cubicBezTo>
                          <a:pt x="39" y="22"/>
                          <a:pt x="37" y="11"/>
                          <a:pt x="35" y="0"/>
                        </a:cubicBezTo>
                        <a:cubicBezTo>
                          <a:pt x="0" y="0"/>
                          <a:pt x="0" y="0"/>
                          <a:pt x="0" y="0"/>
                        </a:cubicBez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6" name="Freeform 31"/>
                  <p:cNvSpPr>
                    <a:spLocks/>
                  </p:cNvSpPr>
                  <p:nvPr/>
                </p:nvSpPr>
                <p:spPr bwMode="auto">
                  <a:xfrm>
                    <a:off x="1042236" y="669436"/>
                    <a:ext cx="142875" cy="125413"/>
                  </a:xfrm>
                  <a:custGeom>
                    <a:avLst/>
                    <a:gdLst>
                      <a:gd name="T0" fmla="*/ 38 w 38"/>
                      <a:gd name="T1" fmla="*/ 0 h 33"/>
                      <a:gd name="T2" fmla="*/ 5 w 38"/>
                      <a:gd name="T3" fmla="*/ 0 h 33"/>
                      <a:gd name="T4" fmla="*/ 0 w 38"/>
                      <a:gd name="T5" fmla="*/ 33 h 33"/>
                      <a:gd name="T6" fmla="*/ 38 w 38"/>
                      <a:gd name="T7" fmla="*/ 33 h 33"/>
                      <a:gd name="T8" fmla="*/ 38 w 38"/>
                      <a:gd name="T9" fmla="*/ 0 h 33"/>
                    </a:gdLst>
                    <a:ahLst/>
                    <a:cxnLst>
                      <a:cxn ang="0">
                        <a:pos x="T0" y="T1"/>
                      </a:cxn>
                      <a:cxn ang="0">
                        <a:pos x="T2" y="T3"/>
                      </a:cxn>
                      <a:cxn ang="0">
                        <a:pos x="T4" y="T5"/>
                      </a:cxn>
                      <a:cxn ang="0">
                        <a:pos x="T6" y="T7"/>
                      </a:cxn>
                      <a:cxn ang="0">
                        <a:pos x="T8" y="T9"/>
                      </a:cxn>
                    </a:cxnLst>
                    <a:rect l="0" t="0" r="r" b="b"/>
                    <a:pathLst>
                      <a:path w="38" h="33">
                        <a:moveTo>
                          <a:pt x="38" y="0"/>
                        </a:moveTo>
                        <a:cubicBezTo>
                          <a:pt x="5" y="0"/>
                          <a:pt x="5" y="0"/>
                          <a:pt x="5" y="0"/>
                        </a:cubicBezTo>
                        <a:cubicBezTo>
                          <a:pt x="3" y="11"/>
                          <a:pt x="1" y="22"/>
                          <a:pt x="0" y="33"/>
                        </a:cubicBezTo>
                        <a:cubicBezTo>
                          <a:pt x="38" y="33"/>
                          <a:pt x="38" y="33"/>
                          <a:pt x="38" y="33"/>
                        </a:cubicBez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7" name="Freeform 32"/>
                  <p:cNvSpPr>
                    <a:spLocks/>
                  </p:cNvSpPr>
                  <p:nvPr/>
                </p:nvSpPr>
                <p:spPr bwMode="auto">
                  <a:xfrm>
                    <a:off x="970798" y="1563200"/>
                    <a:ext cx="214313" cy="146050"/>
                  </a:xfrm>
                  <a:custGeom>
                    <a:avLst/>
                    <a:gdLst>
                      <a:gd name="T0" fmla="*/ 57 w 57"/>
                      <a:gd name="T1" fmla="*/ 0 h 39"/>
                      <a:gd name="T2" fmla="*/ 0 w 57"/>
                      <a:gd name="T3" fmla="*/ 0 h 39"/>
                      <a:gd name="T4" fmla="*/ 0 w 57"/>
                      <a:gd name="T5" fmla="*/ 39 h 39"/>
                      <a:gd name="T6" fmla="*/ 57 w 57"/>
                      <a:gd name="T7" fmla="*/ 39 h 39"/>
                      <a:gd name="T8" fmla="*/ 57 w 57"/>
                      <a:gd name="T9" fmla="*/ 0 h 39"/>
                    </a:gdLst>
                    <a:ahLst/>
                    <a:cxnLst>
                      <a:cxn ang="0">
                        <a:pos x="T0" y="T1"/>
                      </a:cxn>
                      <a:cxn ang="0">
                        <a:pos x="T2" y="T3"/>
                      </a:cxn>
                      <a:cxn ang="0">
                        <a:pos x="T4" y="T5"/>
                      </a:cxn>
                      <a:cxn ang="0">
                        <a:pos x="T6" y="T7"/>
                      </a:cxn>
                      <a:cxn ang="0">
                        <a:pos x="T8" y="T9"/>
                      </a:cxn>
                    </a:cxnLst>
                    <a:rect l="0" t="0" r="r" b="b"/>
                    <a:pathLst>
                      <a:path w="57" h="39">
                        <a:moveTo>
                          <a:pt x="57" y="0"/>
                        </a:moveTo>
                        <a:cubicBezTo>
                          <a:pt x="0" y="0"/>
                          <a:pt x="0" y="0"/>
                          <a:pt x="0" y="0"/>
                        </a:cubicBezTo>
                        <a:cubicBezTo>
                          <a:pt x="0" y="14"/>
                          <a:pt x="0" y="27"/>
                          <a:pt x="0" y="39"/>
                        </a:cubicBezTo>
                        <a:cubicBezTo>
                          <a:pt x="57" y="39"/>
                          <a:pt x="57" y="39"/>
                          <a:pt x="57" y="39"/>
                        </a:cubicBez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8" name="Freeform 33"/>
                  <p:cNvSpPr>
                    <a:spLocks/>
                  </p:cNvSpPr>
                  <p:nvPr/>
                </p:nvSpPr>
                <p:spPr bwMode="auto">
                  <a:xfrm>
                    <a:off x="981910" y="1220299"/>
                    <a:ext cx="203200" cy="120650"/>
                  </a:xfrm>
                  <a:custGeom>
                    <a:avLst/>
                    <a:gdLst>
                      <a:gd name="T0" fmla="*/ 54 w 54"/>
                      <a:gd name="T1" fmla="*/ 0 h 32"/>
                      <a:gd name="T2" fmla="*/ 2 w 54"/>
                      <a:gd name="T3" fmla="*/ 0 h 32"/>
                      <a:gd name="T4" fmla="*/ 0 w 54"/>
                      <a:gd name="T5" fmla="*/ 32 h 32"/>
                      <a:gd name="T6" fmla="*/ 54 w 54"/>
                      <a:gd name="T7" fmla="*/ 32 h 32"/>
                      <a:gd name="T8" fmla="*/ 54 w 54"/>
                      <a:gd name="T9" fmla="*/ 0 h 32"/>
                    </a:gdLst>
                    <a:ahLst/>
                    <a:cxnLst>
                      <a:cxn ang="0">
                        <a:pos x="T0" y="T1"/>
                      </a:cxn>
                      <a:cxn ang="0">
                        <a:pos x="T2" y="T3"/>
                      </a:cxn>
                      <a:cxn ang="0">
                        <a:pos x="T4" y="T5"/>
                      </a:cxn>
                      <a:cxn ang="0">
                        <a:pos x="T6" y="T7"/>
                      </a:cxn>
                      <a:cxn ang="0">
                        <a:pos x="T8" y="T9"/>
                      </a:cxn>
                    </a:cxnLst>
                    <a:rect l="0" t="0" r="r" b="b"/>
                    <a:pathLst>
                      <a:path w="54" h="32">
                        <a:moveTo>
                          <a:pt x="54" y="0"/>
                        </a:moveTo>
                        <a:cubicBezTo>
                          <a:pt x="2" y="0"/>
                          <a:pt x="2" y="0"/>
                          <a:pt x="2" y="0"/>
                        </a:cubicBezTo>
                        <a:cubicBezTo>
                          <a:pt x="1" y="11"/>
                          <a:pt x="0" y="21"/>
                          <a:pt x="0" y="32"/>
                        </a:cubicBezTo>
                        <a:cubicBezTo>
                          <a:pt x="54" y="32"/>
                          <a:pt x="54" y="32"/>
                          <a:pt x="54" y="32"/>
                        </a:cubicBezTo>
                        <a:cubicBezTo>
                          <a:pt x="54" y="0"/>
                          <a:pt x="54"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59" name="Freeform 34"/>
                  <p:cNvSpPr>
                    <a:spLocks/>
                  </p:cNvSpPr>
                  <p:nvPr/>
                </p:nvSpPr>
                <p:spPr bwMode="auto">
                  <a:xfrm>
                    <a:off x="973973" y="1382225"/>
                    <a:ext cx="211138" cy="139700"/>
                  </a:xfrm>
                  <a:custGeom>
                    <a:avLst/>
                    <a:gdLst>
                      <a:gd name="T0" fmla="*/ 56 w 56"/>
                      <a:gd name="T1" fmla="*/ 0 h 37"/>
                      <a:gd name="T2" fmla="*/ 1 w 56"/>
                      <a:gd name="T3" fmla="*/ 0 h 37"/>
                      <a:gd name="T4" fmla="*/ 0 w 56"/>
                      <a:gd name="T5" fmla="*/ 37 h 37"/>
                      <a:gd name="T6" fmla="*/ 56 w 56"/>
                      <a:gd name="T7" fmla="*/ 37 h 37"/>
                      <a:gd name="T8" fmla="*/ 56 w 56"/>
                      <a:gd name="T9" fmla="*/ 0 h 37"/>
                    </a:gdLst>
                    <a:ahLst/>
                    <a:cxnLst>
                      <a:cxn ang="0">
                        <a:pos x="T0" y="T1"/>
                      </a:cxn>
                      <a:cxn ang="0">
                        <a:pos x="T2" y="T3"/>
                      </a:cxn>
                      <a:cxn ang="0">
                        <a:pos x="T4" y="T5"/>
                      </a:cxn>
                      <a:cxn ang="0">
                        <a:pos x="T6" y="T7"/>
                      </a:cxn>
                      <a:cxn ang="0">
                        <a:pos x="T8" y="T9"/>
                      </a:cxn>
                    </a:cxnLst>
                    <a:rect l="0" t="0" r="r" b="b"/>
                    <a:pathLst>
                      <a:path w="56" h="37">
                        <a:moveTo>
                          <a:pt x="56" y="0"/>
                        </a:moveTo>
                        <a:cubicBezTo>
                          <a:pt x="1" y="0"/>
                          <a:pt x="1" y="0"/>
                          <a:pt x="1" y="0"/>
                        </a:cubicBezTo>
                        <a:cubicBezTo>
                          <a:pt x="0" y="13"/>
                          <a:pt x="0" y="25"/>
                          <a:pt x="0" y="37"/>
                        </a:cubicBezTo>
                        <a:cubicBezTo>
                          <a:pt x="56" y="37"/>
                          <a:pt x="56" y="37"/>
                          <a:pt x="56" y="37"/>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0" name="Freeform 35"/>
                  <p:cNvSpPr>
                    <a:spLocks/>
                  </p:cNvSpPr>
                  <p:nvPr/>
                </p:nvSpPr>
                <p:spPr bwMode="auto">
                  <a:xfrm>
                    <a:off x="853323" y="1382225"/>
                    <a:ext cx="90488" cy="139700"/>
                  </a:xfrm>
                  <a:custGeom>
                    <a:avLst/>
                    <a:gdLst>
                      <a:gd name="T0" fmla="*/ 2 w 24"/>
                      <a:gd name="T1" fmla="*/ 0 h 37"/>
                      <a:gd name="T2" fmla="*/ 0 w 24"/>
                      <a:gd name="T3" fmla="*/ 37 h 37"/>
                      <a:gd name="T4" fmla="*/ 22 w 24"/>
                      <a:gd name="T5" fmla="*/ 37 h 37"/>
                      <a:gd name="T6" fmla="*/ 24 w 24"/>
                      <a:gd name="T7" fmla="*/ 0 h 37"/>
                      <a:gd name="T8" fmla="*/ 2 w 24"/>
                      <a:gd name="T9" fmla="*/ 0 h 37"/>
                    </a:gdLst>
                    <a:ahLst/>
                    <a:cxnLst>
                      <a:cxn ang="0">
                        <a:pos x="T0" y="T1"/>
                      </a:cxn>
                      <a:cxn ang="0">
                        <a:pos x="T2" y="T3"/>
                      </a:cxn>
                      <a:cxn ang="0">
                        <a:pos x="T4" y="T5"/>
                      </a:cxn>
                      <a:cxn ang="0">
                        <a:pos x="T6" y="T7"/>
                      </a:cxn>
                      <a:cxn ang="0">
                        <a:pos x="T8" y="T9"/>
                      </a:cxn>
                    </a:cxnLst>
                    <a:rect l="0" t="0" r="r" b="b"/>
                    <a:pathLst>
                      <a:path w="24" h="37">
                        <a:moveTo>
                          <a:pt x="2" y="0"/>
                        </a:moveTo>
                        <a:cubicBezTo>
                          <a:pt x="1" y="13"/>
                          <a:pt x="1" y="25"/>
                          <a:pt x="0" y="37"/>
                        </a:cubicBezTo>
                        <a:cubicBezTo>
                          <a:pt x="22" y="37"/>
                          <a:pt x="22" y="37"/>
                          <a:pt x="22" y="37"/>
                        </a:cubicBezTo>
                        <a:cubicBezTo>
                          <a:pt x="22" y="25"/>
                          <a:pt x="23" y="13"/>
                          <a:pt x="24"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1" name="Freeform 36"/>
                  <p:cNvSpPr>
                    <a:spLocks/>
                  </p:cNvSpPr>
                  <p:nvPr/>
                </p:nvSpPr>
                <p:spPr bwMode="auto">
                  <a:xfrm>
                    <a:off x="1472449" y="1382225"/>
                    <a:ext cx="79375" cy="139700"/>
                  </a:xfrm>
                  <a:custGeom>
                    <a:avLst/>
                    <a:gdLst>
                      <a:gd name="T0" fmla="*/ 21 w 21"/>
                      <a:gd name="T1" fmla="*/ 37 h 37"/>
                      <a:gd name="T2" fmla="*/ 18 w 21"/>
                      <a:gd name="T3" fmla="*/ 0 h 37"/>
                      <a:gd name="T4" fmla="*/ 0 w 21"/>
                      <a:gd name="T5" fmla="*/ 0 h 37"/>
                      <a:gd name="T6" fmla="*/ 1 w 21"/>
                      <a:gd name="T7" fmla="*/ 37 h 37"/>
                      <a:gd name="T8" fmla="*/ 21 w 21"/>
                      <a:gd name="T9" fmla="*/ 37 h 37"/>
                    </a:gdLst>
                    <a:ahLst/>
                    <a:cxnLst>
                      <a:cxn ang="0">
                        <a:pos x="T0" y="T1"/>
                      </a:cxn>
                      <a:cxn ang="0">
                        <a:pos x="T2" y="T3"/>
                      </a:cxn>
                      <a:cxn ang="0">
                        <a:pos x="T4" y="T5"/>
                      </a:cxn>
                      <a:cxn ang="0">
                        <a:pos x="T6" y="T7"/>
                      </a:cxn>
                      <a:cxn ang="0">
                        <a:pos x="T8" y="T9"/>
                      </a:cxn>
                    </a:cxnLst>
                    <a:rect l="0" t="0" r="r" b="b"/>
                    <a:pathLst>
                      <a:path w="21" h="37">
                        <a:moveTo>
                          <a:pt x="21" y="37"/>
                        </a:moveTo>
                        <a:cubicBezTo>
                          <a:pt x="20" y="25"/>
                          <a:pt x="19" y="13"/>
                          <a:pt x="18" y="0"/>
                        </a:cubicBezTo>
                        <a:cubicBezTo>
                          <a:pt x="0" y="0"/>
                          <a:pt x="0" y="0"/>
                          <a:pt x="0" y="0"/>
                        </a:cubicBezTo>
                        <a:cubicBezTo>
                          <a:pt x="0" y="13"/>
                          <a:pt x="1" y="25"/>
                          <a:pt x="1" y="37"/>
                        </a:cubicBezTo>
                        <a:lnTo>
                          <a:pt x="21"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2" name="Freeform 37"/>
                  <p:cNvSpPr>
                    <a:spLocks/>
                  </p:cNvSpPr>
                  <p:nvPr/>
                </p:nvSpPr>
                <p:spPr bwMode="auto">
                  <a:xfrm>
                    <a:off x="1461336" y="1220299"/>
                    <a:ext cx="76200" cy="120650"/>
                  </a:xfrm>
                  <a:custGeom>
                    <a:avLst/>
                    <a:gdLst>
                      <a:gd name="T0" fmla="*/ 20 w 20"/>
                      <a:gd name="T1" fmla="*/ 32 h 32"/>
                      <a:gd name="T2" fmla="*/ 17 w 20"/>
                      <a:gd name="T3" fmla="*/ 0 h 32"/>
                      <a:gd name="T4" fmla="*/ 0 w 20"/>
                      <a:gd name="T5" fmla="*/ 0 h 32"/>
                      <a:gd name="T6" fmla="*/ 2 w 20"/>
                      <a:gd name="T7" fmla="*/ 32 h 32"/>
                      <a:gd name="T8" fmla="*/ 20 w 20"/>
                      <a:gd name="T9" fmla="*/ 32 h 32"/>
                    </a:gdLst>
                    <a:ahLst/>
                    <a:cxnLst>
                      <a:cxn ang="0">
                        <a:pos x="T0" y="T1"/>
                      </a:cxn>
                      <a:cxn ang="0">
                        <a:pos x="T2" y="T3"/>
                      </a:cxn>
                      <a:cxn ang="0">
                        <a:pos x="T4" y="T5"/>
                      </a:cxn>
                      <a:cxn ang="0">
                        <a:pos x="T6" y="T7"/>
                      </a:cxn>
                      <a:cxn ang="0">
                        <a:pos x="T8" y="T9"/>
                      </a:cxn>
                    </a:cxnLst>
                    <a:rect l="0" t="0" r="r" b="b"/>
                    <a:pathLst>
                      <a:path w="20" h="32">
                        <a:moveTo>
                          <a:pt x="20" y="32"/>
                        </a:moveTo>
                        <a:cubicBezTo>
                          <a:pt x="19" y="21"/>
                          <a:pt x="18" y="11"/>
                          <a:pt x="17" y="0"/>
                        </a:cubicBezTo>
                        <a:cubicBezTo>
                          <a:pt x="0" y="0"/>
                          <a:pt x="0" y="0"/>
                          <a:pt x="0" y="0"/>
                        </a:cubicBezTo>
                        <a:cubicBezTo>
                          <a:pt x="1" y="11"/>
                          <a:pt x="1" y="21"/>
                          <a:pt x="2" y="32"/>
                        </a:cubicBezTo>
                        <a:lnTo>
                          <a:pt x="2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3" name="Freeform 38"/>
                  <p:cNvSpPr>
                    <a:spLocks/>
                  </p:cNvSpPr>
                  <p:nvPr/>
                </p:nvSpPr>
                <p:spPr bwMode="auto">
                  <a:xfrm>
                    <a:off x="1058111" y="451949"/>
                    <a:ext cx="47625" cy="41275"/>
                  </a:xfrm>
                  <a:custGeom>
                    <a:avLst/>
                    <a:gdLst>
                      <a:gd name="T0" fmla="*/ 13 w 13"/>
                      <a:gd name="T1" fmla="*/ 0 h 11"/>
                      <a:gd name="T2" fmla="*/ 3 w 13"/>
                      <a:gd name="T3" fmla="*/ 0 h 11"/>
                      <a:gd name="T4" fmla="*/ 0 w 13"/>
                      <a:gd name="T5" fmla="*/ 11 h 11"/>
                      <a:gd name="T6" fmla="*/ 10 w 13"/>
                      <a:gd name="T7" fmla="*/ 11 h 11"/>
                      <a:gd name="T8" fmla="*/ 13 w 13"/>
                      <a:gd name="T9" fmla="*/ 0 h 11"/>
                    </a:gdLst>
                    <a:ahLst/>
                    <a:cxnLst>
                      <a:cxn ang="0">
                        <a:pos x="T0" y="T1"/>
                      </a:cxn>
                      <a:cxn ang="0">
                        <a:pos x="T2" y="T3"/>
                      </a:cxn>
                      <a:cxn ang="0">
                        <a:pos x="T4" y="T5"/>
                      </a:cxn>
                      <a:cxn ang="0">
                        <a:pos x="T6" y="T7"/>
                      </a:cxn>
                      <a:cxn ang="0">
                        <a:pos x="T8" y="T9"/>
                      </a:cxn>
                    </a:cxnLst>
                    <a:rect l="0" t="0" r="r" b="b"/>
                    <a:pathLst>
                      <a:path w="13" h="11">
                        <a:moveTo>
                          <a:pt x="13" y="0"/>
                        </a:moveTo>
                        <a:cubicBezTo>
                          <a:pt x="3" y="0"/>
                          <a:pt x="3" y="0"/>
                          <a:pt x="3" y="0"/>
                        </a:cubicBezTo>
                        <a:cubicBezTo>
                          <a:pt x="2" y="4"/>
                          <a:pt x="1" y="8"/>
                          <a:pt x="0" y="11"/>
                        </a:cubicBezTo>
                        <a:cubicBezTo>
                          <a:pt x="10" y="11"/>
                          <a:pt x="10" y="11"/>
                          <a:pt x="10" y="11"/>
                        </a:cubicBezTo>
                        <a:cubicBezTo>
                          <a:pt x="11" y="8"/>
                          <a:pt x="12" y="4"/>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4" name="Freeform 39"/>
                  <p:cNvSpPr>
                    <a:spLocks/>
                  </p:cNvSpPr>
                  <p:nvPr/>
                </p:nvSpPr>
                <p:spPr bwMode="auto">
                  <a:xfrm>
                    <a:off x="1310523" y="451949"/>
                    <a:ext cx="44450" cy="41275"/>
                  </a:xfrm>
                  <a:custGeom>
                    <a:avLst/>
                    <a:gdLst>
                      <a:gd name="T0" fmla="*/ 12 w 12"/>
                      <a:gd name="T1" fmla="*/ 11 h 11"/>
                      <a:gd name="T2" fmla="*/ 11 w 12"/>
                      <a:gd name="T3" fmla="*/ 5 h 11"/>
                      <a:gd name="T4" fmla="*/ 9 w 12"/>
                      <a:gd name="T5" fmla="*/ 0 h 11"/>
                      <a:gd name="T6" fmla="*/ 0 w 12"/>
                      <a:gd name="T7" fmla="*/ 0 h 11"/>
                      <a:gd name="T8" fmla="*/ 2 w 12"/>
                      <a:gd name="T9" fmla="*/ 11 h 11"/>
                      <a:gd name="T10" fmla="*/ 12 w 12"/>
                      <a:gd name="T11" fmla="*/ 11 h 11"/>
                    </a:gdLst>
                    <a:ahLst/>
                    <a:cxnLst>
                      <a:cxn ang="0">
                        <a:pos x="T0" y="T1"/>
                      </a:cxn>
                      <a:cxn ang="0">
                        <a:pos x="T2" y="T3"/>
                      </a:cxn>
                      <a:cxn ang="0">
                        <a:pos x="T4" y="T5"/>
                      </a:cxn>
                      <a:cxn ang="0">
                        <a:pos x="T6" y="T7"/>
                      </a:cxn>
                      <a:cxn ang="0">
                        <a:pos x="T8" y="T9"/>
                      </a:cxn>
                      <a:cxn ang="0">
                        <a:pos x="T10" y="T11"/>
                      </a:cxn>
                    </a:cxnLst>
                    <a:rect l="0" t="0" r="r" b="b"/>
                    <a:pathLst>
                      <a:path w="12" h="11">
                        <a:moveTo>
                          <a:pt x="12" y="11"/>
                        </a:moveTo>
                        <a:cubicBezTo>
                          <a:pt x="12" y="9"/>
                          <a:pt x="11" y="7"/>
                          <a:pt x="11" y="5"/>
                        </a:cubicBezTo>
                        <a:cubicBezTo>
                          <a:pt x="10" y="3"/>
                          <a:pt x="9" y="2"/>
                          <a:pt x="9" y="0"/>
                        </a:cubicBezTo>
                        <a:cubicBezTo>
                          <a:pt x="0" y="0"/>
                          <a:pt x="0" y="0"/>
                          <a:pt x="0" y="0"/>
                        </a:cubicBezTo>
                        <a:cubicBezTo>
                          <a:pt x="1" y="4"/>
                          <a:pt x="1" y="8"/>
                          <a:pt x="2" y="11"/>
                        </a:cubicBezTo>
                        <a:lnTo>
                          <a:pt x="12"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5" name="Rectangle 40"/>
                  <p:cNvSpPr>
                    <a:spLocks noChangeArrowheads="1"/>
                  </p:cNvSpPr>
                  <p:nvPr/>
                </p:nvSpPr>
                <p:spPr bwMode="auto">
                  <a:xfrm>
                    <a:off x="1185111" y="4519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6" name="Freeform 41"/>
                  <p:cNvSpPr>
                    <a:spLocks/>
                  </p:cNvSpPr>
                  <p:nvPr/>
                </p:nvSpPr>
                <p:spPr bwMode="auto">
                  <a:xfrm>
                    <a:off x="1023185" y="624986"/>
                    <a:ext cx="46038" cy="44450"/>
                  </a:xfrm>
                  <a:custGeom>
                    <a:avLst/>
                    <a:gdLst>
                      <a:gd name="T0" fmla="*/ 12 w 12"/>
                      <a:gd name="T1" fmla="*/ 0 h 12"/>
                      <a:gd name="T2" fmla="*/ 2 w 12"/>
                      <a:gd name="T3" fmla="*/ 0 h 12"/>
                      <a:gd name="T4" fmla="*/ 0 w 12"/>
                      <a:gd name="T5" fmla="*/ 12 h 12"/>
                      <a:gd name="T6" fmla="*/ 10 w 12"/>
                      <a:gd name="T7" fmla="*/ 12 h 12"/>
                      <a:gd name="T8" fmla="*/ 12 w 12"/>
                      <a:gd name="T9" fmla="*/ 0 h 12"/>
                    </a:gdLst>
                    <a:ahLst/>
                    <a:cxnLst>
                      <a:cxn ang="0">
                        <a:pos x="T0" y="T1"/>
                      </a:cxn>
                      <a:cxn ang="0">
                        <a:pos x="T2" y="T3"/>
                      </a:cxn>
                      <a:cxn ang="0">
                        <a:pos x="T4" y="T5"/>
                      </a:cxn>
                      <a:cxn ang="0">
                        <a:pos x="T6" y="T7"/>
                      </a:cxn>
                      <a:cxn ang="0">
                        <a:pos x="T8" y="T9"/>
                      </a:cxn>
                    </a:cxnLst>
                    <a:rect l="0" t="0" r="r" b="b"/>
                    <a:pathLst>
                      <a:path w="12" h="12">
                        <a:moveTo>
                          <a:pt x="12" y="0"/>
                        </a:moveTo>
                        <a:cubicBezTo>
                          <a:pt x="2" y="0"/>
                          <a:pt x="2" y="0"/>
                          <a:pt x="2" y="0"/>
                        </a:cubicBezTo>
                        <a:cubicBezTo>
                          <a:pt x="2" y="4"/>
                          <a:pt x="1" y="8"/>
                          <a:pt x="0" y="12"/>
                        </a:cubicBezTo>
                        <a:cubicBezTo>
                          <a:pt x="10" y="12"/>
                          <a:pt x="10" y="12"/>
                          <a:pt x="10" y="12"/>
                        </a:cubicBezTo>
                        <a:cubicBezTo>
                          <a:pt x="11" y="8"/>
                          <a:pt x="12" y="4"/>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7" name="Freeform 42"/>
                  <p:cNvSpPr>
                    <a:spLocks/>
                  </p:cNvSpPr>
                  <p:nvPr/>
                </p:nvSpPr>
                <p:spPr bwMode="auto">
                  <a:xfrm>
                    <a:off x="1343861" y="624986"/>
                    <a:ext cx="46038" cy="44450"/>
                  </a:xfrm>
                  <a:custGeom>
                    <a:avLst/>
                    <a:gdLst>
                      <a:gd name="T0" fmla="*/ 2 w 12"/>
                      <a:gd name="T1" fmla="*/ 12 h 12"/>
                      <a:gd name="T2" fmla="*/ 12 w 12"/>
                      <a:gd name="T3" fmla="*/ 12 h 12"/>
                      <a:gd name="T4" fmla="*/ 10 w 12"/>
                      <a:gd name="T5" fmla="*/ 0 h 12"/>
                      <a:gd name="T6" fmla="*/ 0 w 12"/>
                      <a:gd name="T7" fmla="*/ 0 h 12"/>
                      <a:gd name="T8" fmla="*/ 2 w 12"/>
                      <a:gd name="T9" fmla="*/ 12 h 12"/>
                    </a:gdLst>
                    <a:ahLst/>
                    <a:cxnLst>
                      <a:cxn ang="0">
                        <a:pos x="T0" y="T1"/>
                      </a:cxn>
                      <a:cxn ang="0">
                        <a:pos x="T2" y="T3"/>
                      </a:cxn>
                      <a:cxn ang="0">
                        <a:pos x="T4" y="T5"/>
                      </a:cxn>
                      <a:cxn ang="0">
                        <a:pos x="T6" y="T7"/>
                      </a:cxn>
                      <a:cxn ang="0">
                        <a:pos x="T8" y="T9"/>
                      </a:cxn>
                    </a:cxnLst>
                    <a:rect l="0" t="0" r="r" b="b"/>
                    <a:pathLst>
                      <a:path w="12" h="12">
                        <a:moveTo>
                          <a:pt x="2" y="12"/>
                        </a:moveTo>
                        <a:cubicBezTo>
                          <a:pt x="12" y="12"/>
                          <a:pt x="12" y="12"/>
                          <a:pt x="12" y="12"/>
                        </a:cubicBezTo>
                        <a:cubicBezTo>
                          <a:pt x="11" y="8"/>
                          <a:pt x="11" y="4"/>
                          <a:pt x="10" y="0"/>
                        </a:cubicBezTo>
                        <a:cubicBezTo>
                          <a:pt x="0" y="0"/>
                          <a:pt x="0" y="0"/>
                          <a:pt x="0" y="0"/>
                        </a:cubicBezTo>
                        <a:cubicBezTo>
                          <a:pt x="1" y="4"/>
                          <a:pt x="2" y="8"/>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8" name="Rectangle 43"/>
                  <p:cNvSpPr>
                    <a:spLocks noChangeArrowheads="1"/>
                  </p:cNvSpPr>
                  <p:nvPr/>
                </p:nvSpPr>
                <p:spPr bwMode="auto">
                  <a:xfrm>
                    <a:off x="1185111" y="624986"/>
                    <a:ext cx="349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69" name="Freeform 44"/>
                  <p:cNvSpPr>
                    <a:spLocks/>
                  </p:cNvSpPr>
                  <p:nvPr/>
                </p:nvSpPr>
                <p:spPr bwMode="auto">
                  <a:xfrm>
                    <a:off x="996198" y="794849"/>
                    <a:ext cx="46038" cy="41275"/>
                  </a:xfrm>
                  <a:custGeom>
                    <a:avLst/>
                    <a:gdLst>
                      <a:gd name="T0" fmla="*/ 12 w 12"/>
                      <a:gd name="T1" fmla="*/ 0 h 11"/>
                      <a:gd name="T2" fmla="*/ 2 w 12"/>
                      <a:gd name="T3" fmla="*/ 0 h 11"/>
                      <a:gd name="T4" fmla="*/ 0 w 12"/>
                      <a:gd name="T5" fmla="*/ 11 h 11"/>
                      <a:gd name="T6" fmla="*/ 10 w 12"/>
                      <a:gd name="T7" fmla="*/ 11 h 11"/>
                      <a:gd name="T8" fmla="*/ 12 w 12"/>
                      <a:gd name="T9" fmla="*/ 0 h 11"/>
                    </a:gdLst>
                    <a:ahLst/>
                    <a:cxnLst>
                      <a:cxn ang="0">
                        <a:pos x="T0" y="T1"/>
                      </a:cxn>
                      <a:cxn ang="0">
                        <a:pos x="T2" y="T3"/>
                      </a:cxn>
                      <a:cxn ang="0">
                        <a:pos x="T4" y="T5"/>
                      </a:cxn>
                      <a:cxn ang="0">
                        <a:pos x="T6" y="T7"/>
                      </a:cxn>
                      <a:cxn ang="0">
                        <a:pos x="T8" y="T9"/>
                      </a:cxn>
                    </a:cxnLst>
                    <a:rect l="0" t="0" r="r" b="b"/>
                    <a:pathLst>
                      <a:path w="12" h="11">
                        <a:moveTo>
                          <a:pt x="12" y="0"/>
                        </a:moveTo>
                        <a:cubicBezTo>
                          <a:pt x="2" y="0"/>
                          <a:pt x="2" y="0"/>
                          <a:pt x="2" y="0"/>
                        </a:cubicBezTo>
                        <a:cubicBezTo>
                          <a:pt x="1" y="4"/>
                          <a:pt x="1" y="7"/>
                          <a:pt x="0" y="11"/>
                        </a:cubicBezTo>
                        <a:cubicBezTo>
                          <a:pt x="10" y="11"/>
                          <a:pt x="10" y="11"/>
                          <a:pt x="10" y="11"/>
                        </a:cubicBezTo>
                        <a:cubicBezTo>
                          <a:pt x="10" y="7"/>
                          <a:pt x="11" y="4"/>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0" name="Freeform 45"/>
                  <p:cNvSpPr>
                    <a:spLocks/>
                  </p:cNvSpPr>
                  <p:nvPr/>
                </p:nvSpPr>
                <p:spPr bwMode="auto">
                  <a:xfrm>
                    <a:off x="1374024" y="794849"/>
                    <a:ext cx="42863" cy="41275"/>
                  </a:xfrm>
                  <a:custGeom>
                    <a:avLst/>
                    <a:gdLst>
                      <a:gd name="T0" fmla="*/ 2 w 11"/>
                      <a:gd name="T1" fmla="*/ 11 h 11"/>
                      <a:gd name="T2" fmla="*/ 11 w 11"/>
                      <a:gd name="T3" fmla="*/ 11 h 11"/>
                      <a:gd name="T4" fmla="*/ 9 w 11"/>
                      <a:gd name="T5" fmla="*/ 0 h 11"/>
                      <a:gd name="T6" fmla="*/ 0 w 11"/>
                      <a:gd name="T7" fmla="*/ 0 h 11"/>
                      <a:gd name="T8" fmla="*/ 2 w 11"/>
                      <a:gd name="T9" fmla="*/ 11 h 11"/>
                    </a:gdLst>
                    <a:ahLst/>
                    <a:cxnLst>
                      <a:cxn ang="0">
                        <a:pos x="T0" y="T1"/>
                      </a:cxn>
                      <a:cxn ang="0">
                        <a:pos x="T2" y="T3"/>
                      </a:cxn>
                      <a:cxn ang="0">
                        <a:pos x="T4" y="T5"/>
                      </a:cxn>
                      <a:cxn ang="0">
                        <a:pos x="T6" y="T7"/>
                      </a:cxn>
                      <a:cxn ang="0">
                        <a:pos x="T8" y="T9"/>
                      </a:cxn>
                    </a:cxnLst>
                    <a:rect l="0" t="0" r="r" b="b"/>
                    <a:pathLst>
                      <a:path w="11" h="11">
                        <a:moveTo>
                          <a:pt x="2" y="11"/>
                        </a:moveTo>
                        <a:cubicBezTo>
                          <a:pt x="11" y="11"/>
                          <a:pt x="11" y="11"/>
                          <a:pt x="11" y="11"/>
                        </a:cubicBezTo>
                        <a:cubicBezTo>
                          <a:pt x="11" y="7"/>
                          <a:pt x="10" y="4"/>
                          <a:pt x="9" y="0"/>
                        </a:cubicBezTo>
                        <a:cubicBezTo>
                          <a:pt x="0" y="0"/>
                          <a:pt x="0" y="0"/>
                          <a:pt x="0" y="0"/>
                        </a:cubicBezTo>
                        <a:cubicBezTo>
                          <a:pt x="0" y="4"/>
                          <a:pt x="1" y="7"/>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1" name="Rectangle 46"/>
                  <p:cNvSpPr>
                    <a:spLocks noChangeArrowheads="1"/>
                  </p:cNvSpPr>
                  <p:nvPr/>
                </p:nvSpPr>
                <p:spPr bwMode="auto">
                  <a:xfrm>
                    <a:off x="1185111" y="7948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2" name="Freeform 47"/>
                  <p:cNvSpPr>
                    <a:spLocks/>
                  </p:cNvSpPr>
                  <p:nvPr/>
                </p:nvSpPr>
                <p:spPr bwMode="auto">
                  <a:xfrm>
                    <a:off x="970798" y="998049"/>
                    <a:ext cx="41275" cy="41275"/>
                  </a:xfrm>
                  <a:custGeom>
                    <a:avLst/>
                    <a:gdLst>
                      <a:gd name="T0" fmla="*/ 11 w 11"/>
                      <a:gd name="T1" fmla="*/ 0 h 11"/>
                      <a:gd name="T2" fmla="*/ 1 w 11"/>
                      <a:gd name="T3" fmla="*/ 0 h 11"/>
                      <a:gd name="T4" fmla="*/ 0 w 11"/>
                      <a:gd name="T5" fmla="*/ 11 h 11"/>
                      <a:gd name="T6" fmla="*/ 10 w 11"/>
                      <a:gd name="T7" fmla="*/ 11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cubicBezTo>
                          <a:pt x="1" y="0"/>
                          <a:pt x="1" y="0"/>
                          <a:pt x="1" y="0"/>
                        </a:cubicBezTo>
                        <a:cubicBezTo>
                          <a:pt x="1" y="3"/>
                          <a:pt x="1" y="7"/>
                          <a:pt x="0" y="11"/>
                        </a:cubicBezTo>
                        <a:cubicBezTo>
                          <a:pt x="10" y="11"/>
                          <a:pt x="10" y="11"/>
                          <a:pt x="10" y="11"/>
                        </a:cubicBezTo>
                        <a:cubicBezTo>
                          <a:pt x="10" y="7"/>
                          <a:pt x="11" y="3"/>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3" name="Freeform 48"/>
                  <p:cNvSpPr>
                    <a:spLocks/>
                  </p:cNvSpPr>
                  <p:nvPr/>
                </p:nvSpPr>
                <p:spPr bwMode="auto">
                  <a:xfrm>
                    <a:off x="1401011" y="998049"/>
                    <a:ext cx="41275" cy="41275"/>
                  </a:xfrm>
                  <a:custGeom>
                    <a:avLst/>
                    <a:gdLst>
                      <a:gd name="T0" fmla="*/ 2 w 11"/>
                      <a:gd name="T1" fmla="*/ 11 h 11"/>
                      <a:gd name="T2" fmla="*/ 11 w 11"/>
                      <a:gd name="T3" fmla="*/ 11 h 11"/>
                      <a:gd name="T4" fmla="*/ 10 w 11"/>
                      <a:gd name="T5" fmla="*/ 0 h 11"/>
                      <a:gd name="T6" fmla="*/ 0 w 11"/>
                      <a:gd name="T7" fmla="*/ 0 h 11"/>
                      <a:gd name="T8" fmla="*/ 2 w 11"/>
                      <a:gd name="T9" fmla="*/ 11 h 11"/>
                    </a:gdLst>
                    <a:ahLst/>
                    <a:cxnLst>
                      <a:cxn ang="0">
                        <a:pos x="T0" y="T1"/>
                      </a:cxn>
                      <a:cxn ang="0">
                        <a:pos x="T2" y="T3"/>
                      </a:cxn>
                      <a:cxn ang="0">
                        <a:pos x="T4" y="T5"/>
                      </a:cxn>
                      <a:cxn ang="0">
                        <a:pos x="T6" y="T7"/>
                      </a:cxn>
                      <a:cxn ang="0">
                        <a:pos x="T8" y="T9"/>
                      </a:cxn>
                    </a:cxnLst>
                    <a:rect l="0" t="0" r="r" b="b"/>
                    <a:pathLst>
                      <a:path w="11" h="11">
                        <a:moveTo>
                          <a:pt x="2" y="11"/>
                        </a:moveTo>
                        <a:cubicBezTo>
                          <a:pt x="11" y="11"/>
                          <a:pt x="11" y="11"/>
                          <a:pt x="11" y="11"/>
                        </a:cubicBezTo>
                        <a:cubicBezTo>
                          <a:pt x="11" y="7"/>
                          <a:pt x="10" y="3"/>
                          <a:pt x="10" y="0"/>
                        </a:cubicBezTo>
                        <a:cubicBezTo>
                          <a:pt x="0" y="0"/>
                          <a:pt x="0" y="0"/>
                          <a:pt x="0" y="0"/>
                        </a:cubicBezTo>
                        <a:cubicBezTo>
                          <a:pt x="1" y="3"/>
                          <a:pt x="1" y="7"/>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4" name="Rectangle 49"/>
                  <p:cNvSpPr>
                    <a:spLocks noChangeArrowheads="1"/>
                  </p:cNvSpPr>
                  <p:nvPr/>
                </p:nvSpPr>
                <p:spPr bwMode="auto">
                  <a:xfrm>
                    <a:off x="1185111" y="9980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5" name="Freeform 50"/>
                  <p:cNvSpPr>
                    <a:spLocks/>
                  </p:cNvSpPr>
                  <p:nvPr/>
                </p:nvSpPr>
                <p:spPr bwMode="auto">
                  <a:xfrm>
                    <a:off x="951748" y="1179024"/>
                    <a:ext cx="41275" cy="41275"/>
                  </a:xfrm>
                  <a:custGeom>
                    <a:avLst/>
                    <a:gdLst>
                      <a:gd name="T0" fmla="*/ 11 w 11"/>
                      <a:gd name="T1" fmla="*/ 0 h 11"/>
                      <a:gd name="T2" fmla="*/ 1 w 11"/>
                      <a:gd name="T3" fmla="*/ 0 h 11"/>
                      <a:gd name="T4" fmla="*/ 0 w 11"/>
                      <a:gd name="T5" fmla="*/ 11 h 11"/>
                      <a:gd name="T6" fmla="*/ 10 w 11"/>
                      <a:gd name="T7" fmla="*/ 11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cubicBezTo>
                          <a:pt x="1" y="0"/>
                          <a:pt x="1" y="0"/>
                          <a:pt x="1" y="0"/>
                        </a:cubicBezTo>
                        <a:cubicBezTo>
                          <a:pt x="1" y="4"/>
                          <a:pt x="1" y="7"/>
                          <a:pt x="0" y="11"/>
                        </a:cubicBezTo>
                        <a:cubicBezTo>
                          <a:pt x="10" y="11"/>
                          <a:pt x="10" y="11"/>
                          <a:pt x="10" y="11"/>
                        </a:cubicBezTo>
                        <a:cubicBezTo>
                          <a:pt x="10" y="7"/>
                          <a:pt x="11" y="4"/>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6" name="Freeform 51"/>
                  <p:cNvSpPr>
                    <a:spLocks/>
                  </p:cNvSpPr>
                  <p:nvPr/>
                </p:nvSpPr>
                <p:spPr bwMode="auto">
                  <a:xfrm>
                    <a:off x="1420061" y="1179024"/>
                    <a:ext cx="41275" cy="41275"/>
                  </a:xfrm>
                  <a:custGeom>
                    <a:avLst/>
                    <a:gdLst>
                      <a:gd name="T0" fmla="*/ 1 w 11"/>
                      <a:gd name="T1" fmla="*/ 11 h 11"/>
                      <a:gd name="T2" fmla="*/ 11 w 11"/>
                      <a:gd name="T3" fmla="*/ 11 h 11"/>
                      <a:gd name="T4" fmla="*/ 10 w 11"/>
                      <a:gd name="T5" fmla="*/ 0 h 11"/>
                      <a:gd name="T6" fmla="*/ 0 w 11"/>
                      <a:gd name="T7" fmla="*/ 0 h 11"/>
                      <a:gd name="T8" fmla="*/ 1 w 11"/>
                      <a:gd name="T9" fmla="*/ 11 h 11"/>
                    </a:gdLst>
                    <a:ahLst/>
                    <a:cxnLst>
                      <a:cxn ang="0">
                        <a:pos x="T0" y="T1"/>
                      </a:cxn>
                      <a:cxn ang="0">
                        <a:pos x="T2" y="T3"/>
                      </a:cxn>
                      <a:cxn ang="0">
                        <a:pos x="T4" y="T5"/>
                      </a:cxn>
                      <a:cxn ang="0">
                        <a:pos x="T6" y="T7"/>
                      </a:cxn>
                      <a:cxn ang="0">
                        <a:pos x="T8" y="T9"/>
                      </a:cxn>
                    </a:cxnLst>
                    <a:rect l="0" t="0" r="r" b="b"/>
                    <a:pathLst>
                      <a:path w="11" h="11">
                        <a:moveTo>
                          <a:pt x="1" y="11"/>
                        </a:moveTo>
                        <a:cubicBezTo>
                          <a:pt x="11" y="11"/>
                          <a:pt x="11" y="11"/>
                          <a:pt x="11" y="11"/>
                        </a:cubicBezTo>
                        <a:cubicBezTo>
                          <a:pt x="11" y="7"/>
                          <a:pt x="10" y="4"/>
                          <a:pt x="10" y="0"/>
                        </a:cubicBezTo>
                        <a:cubicBezTo>
                          <a:pt x="0" y="0"/>
                          <a:pt x="0" y="0"/>
                          <a:pt x="0" y="0"/>
                        </a:cubicBezTo>
                        <a:cubicBezTo>
                          <a:pt x="1" y="4"/>
                          <a:pt x="1" y="7"/>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7" name="Rectangle 52"/>
                  <p:cNvSpPr>
                    <a:spLocks noChangeArrowheads="1"/>
                  </p:cNvSpPr>
                  <p:nvPr/>
                </p:nvSpPr>
                <p:spPr bwMode="auto">
                  <a:xfrm>
                    <a:off x="1185111" y="1179024"/>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8" name="Freeform 53"/>
                  <p:cNvSpPr>
                    <a:spLocks/>
                  </p:cNvSpPr>
                  <p:nvPr/>
                </p:nvSpPr>
                <p:spPr bwMode="auto">
                  <a:xfrm>
                    <a:off x="943810" y="1340950"/>
                    <a:ext cx="38100" cy="41275"/>
                  </a:xfrm>
                  <a:custGeom>
                    <a:avLst/>
                    <a:gdLst>
                      <a:gd name="T0" fmla="*/ 10 w 10"/>
                      <a:gd name="T1" fmla="*/ 0 h 11"/>
                      <a:gd name="T2" fmla="*/ 0 w 10"/>
                      <a:gd name="T3" fmla="*/ 0 h 11"/>
                      <a:gd name="T4" fmla="*/ 0 w 10"/>
                      <a:gd name="T5" fmla="*/ 11 h 11"/>
                      <a:gd name="T6" fmla="*/ 9 w 10"/>
                      <a:gd name="T7" fmla="*/ 11 h 11"/>
                      <a:gd name="T8" fmla="*/ 10 w 10"/>
                      <a:gd name="T9" fmla="*/ 0 h 11"/>
                    </a:gdLst>
                    <a:ahLst/>
                    <a:cxnLst>
                      <a:cxn ang="0">
                        <a:pos x="T0" y="T1"/>
                      </a:cxn>
                      <a:cxn ang="0">
                        <a:pos x="T2" y="T3"/>
                      </a:cxn>
                      <a:cxn ang="0">
                        <a:pos x="T4" y="T5"/>
                      </a:cxn>
                      <a:cxn ang="0">
                        <a:pos x="T6" y="T7"/>
                      </a:cxn>
                      <a:cxn ang="0">
                        <a:pos x="T8" y="T9"/>
                      </a:cxn>
                    </a:cxnLst>
                    <a:rect l="0" t="0" r="r" b="b"/>
                    <a:pathLst>
                      <a:path w="10" h="11">
                        <a:moveTo>
                          <a:pt x="10" y="0"/>
                        </a:moveTo>
                        <a:cubicBezTo>
                          <a:pt x="0" y="0"/>
                          <a:pt x="0" y="0"/>
                          <a:pt x="0" y="0"/>
                        </a:cubicBezTo>
                        <a:cubicBezTo>
                          <a:pt x="0" y="3"/>
                          <a:pt x="0" y="7"/>
                          <a:pt x="0" y="11"/>
                        </a:cubicBezTo>
                        <a:cubicBezTo>
                          <a:pt x="9" y="11"/>
                          <a:pt x="9" y="11"/>
                          <a:pt x="9" y="11"/>
                        </a:cubicBezTo>
                        <a:cubicBezTo>
                          <a:pt x="9" y="7"/>
                          <a:pt x="10"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79" name="Freeform 54"/>
                  <p:cNvSpPr>
                    <a:spLocks/>
                  </p:cNvSpPr>
                  <p:nvPr/>
                </p:nvSpPr>
                <p:spPr bwMode="auto">
                  <a:xfrm>
                    <a:off x="1434349" y="1340950"/>
                    <a:ext cx="38100" cy="41275"/>
                  </a:xfrm>
                  <a:custGeom>
                    <a:avLst/>
                    <a:gdLst>
                      <a:gd name="T0" fmla="*/ 0 w 10"/>
                      <a:gd name="T1" fmla="*/ 11 h 11"/>
                      <a:gd name="T2" fmla="*/ 10 w 10"/>
                      <a:gd name="T3" fmla="*/ 11 h 11"/>
                      <a:gd name="T4" fmla="*/ 9 w 10"/>
                      <a:gd name="T5" fmla="*/ 0 h 11"/>
                      <a:gd name="T6" fmla="*/ 0 w 10"/>
                      <a:gd name="T7" fmla="*/ 0 h 11"/>
                      <a:gd name="T8" fmla="*/ 0 w 10"/>
                      <a:gd name="T9" fmla="*/ 11 h 11"/>
                    </a:gdLst>
                    <a:ahLst/>
                    <a:cxnLst>
                      <a:cxn ang="0">
                        <a:pos x="T0" y="T1"/>
                      </a:cxn>
                      <a:cxn ang="0">
                        <a:pos x="T2" y="T3"/>
                      </a:cxn>
                      <a:cxn ang="0">
                        <a:pos x="T4" y="T5"/>
                      </a:cxn>
                      <a:cxn ang="0">
                        <a:pos x="T6" y="T7"/>
                      </a:cxn>
                      <a:cxn ang="0">
                        <a:pos x="T8" y="T9"/>
                      </a:cxn>
                    </a:cxnLst>
                    <a:rect l="0" t="0" r="r" b="b"/>
                    <a:pathLst>
                      <a:path w="10" h="11">
                        <a:moveTo>
                          <a:pt x="0" y="11"/>
                        </a:moveTo>
                        <a:cubicBezTo>
                          <a:pt x="10" y="11"/>
                          <a:pt x="10" y="11"/>
                          <a:pt x="10" y="11"/>
                        </a:cubicBezTo>
                        <a:cubicBezTo>
                          <a:pt x="10" y="7"/>
                          <a:pt x="9" y="3"/>
                          <a:pt x="9" y="0"/>
                        </a:cubicBezTo>
                        <a:cubicBezTo>
                          <a:pt x="0" y="0"/>
                          <a:pt x="0" y="0"/>
                          <a:pt x="0" y="0"/>
                        </a:cubicBezTo>
                        <a:cubicBezTo>
                          <a:pt x="0" y="3"/>
                          <a:pt x="0" y="7"/>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80" name="Rectangle 55"/>
                  <p:cNvSpPr>
                    <a:spLocks noChangeArrowheads="1"/>
                  </p:cNvSpPr>
                  <p:nvPr/>
                </p:nvSpPr>
                <p:spPr bwMode="auto">
                  <a:xfrm>
                    <a:off x="1185111" y="1340950"/>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81" name="Freeform 56"/>
                  <p:cNvSpPr>
                    <a:spLocks/>
                  </p:cNvSpPr>
                  <p:nvPr/>
                </p:nvSpPr>
                <p:spPr bwMode="auto">
                  <a:xfrm>
                    <a:off x="935873" y="1521925"/>
                    <a:ext cx="34925" cy="41275"/>
                  </a:xfrm>
                  <a:custGeom>
                    <a:avLst/>
                    <a:gdLst>
                      <a:gd name="T0" fmla="*/ 9 w 9"/>
                      <a:gd name="T1" fmla="*/ 0 h 11"/>
                      <a:gd name="T2" fmla="*/ 0 w 9"/>
                      <a:gd name="T3" fmla="*/ 0 h 11"/>
                      <a:gd name="T4" fmla="*/ 0 w 9"/>
                      <a:gd name="T5" fmla="*/ 11 h 11"/>
                      <a:gd name="T6" fmla="*/ 9 w 9"/>
                      <a:gd name="T7" fmla="*/ 11 h 11"/>
                      <a:gd name="T8" fmla="*/ 9 w 9"/>
                      <a:gd name="T9" fmla="*/ 0 h 11"/>
                    </a:gdLst>
                    <a:ahLst/>
                    <a:cxnLst>
                      <a:cxn ang="0">
                        <a:pos x="T0" y="T1"/>
                      </a:cxn>
                      <a:cxn ang="0">
                        <a:pos x="T2" y="T3"/>
                      </a:cxn>
                      <a:cxn ang="0">
                        <a:pos x="T4" y="T5"/>
                      </a:cxn>
                      <a:cxn ang="0">
                        <a:pos x="T6" y="T7"/>
                      </a:cxn>
                      <a:cxn ang="0">
                        <a:pos x="T8" y="T9"/>
                      </a:cxn>
                    </a:cxnLst>
                    <a:rect l="0" t="0" r="r" b="b"/>
                    <a:pathLst>
                      <a:path w="9" h="11">
                        <a:moveTo>
                          <a:pt x="9" y="0"/>
                        </a:moveTo>
                        <a:cubicBezTo>
                          <a:pt x="0" y="0"/>
                          <a:pt x="0" y="0"/>
                          <a:pt x="0" y="0"/>
                        </a:cubicBezTo>
                        <a:cubicBezTo>
                          <a:pt x="0" y="4"/>
                          <a:pt x="0" y="7"/>
                          <a:pt x="0" y="11"/>
                        </a:cubicBezTo>
                        <a:cubicBezTo>
                          <a:pt x="9" y="11"/>
                          <a:pt x="9" y="11"/>
                          <a:pt x="9" y="11"/>
                        </a:cubicBezTo>
                        <a:cubicBezTo>
                          <a:pt x="9" y="7"/>
                          <a:pt x="9" y="4"/>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82" name="Freeform 57"/>
                  <p:cNvSpPr>
                    <a:spLocks/>
                  </p:cNvSpPr>
                  <p:nvPr/>
                </p:nvSpPr>
                <p:spPr bwMode="auto">
                  <a:xfrm>
                    <a:off x="1442286" y="1521925"/>
                    <a:ext cx="38100" cy="41275"/>
                  </a:xfrm>
                  <a:custGeom>
                    <a:avLst/>
                    <a:gdLst>
                      <a:gd name="T0" fmla="*/ 0 w 10"/>
                      <a:gd name="T1" fmla="*/ 11 h 11"/>
                      <a:gd name="T2" fmla="*/ 10 w 10"/>
                      <a:gd name="T3" fmla="*/ 11 h 11"/>
                      <a:gd name="T4" fmla="*/ 9 w 10"/>
                      <a:gd name="T5" fmla="*/ 0 h 11"/>
                      <a:gd name="T6" fmla="*/ 0 w 10"/>
                      <a:gd name="T7" fmla="*/ 0 h 11"/>
                      <a:gd name="T8" fmla="*/ 0 w 10"/>
                      <a:gd name="T9" fmla="*/ 11 h 11"/>
                    </a:gdLst>
                    <a:ahLst/>
                    <a:cxnLst>
                      <a:cxn ang="0">
                        <a:pos x="T0" y="T1"/>
                      </a:cxn>
                      <a:cxn ang="0">
                        <a:pos x="T2" y="T3"/>
                      </a:cxn>
                      <a:cxn ang="0">
                        <a:pos x="T4" y="T5"/>
                      </a:cxn>
                      <a:cxn ang="0">
                        <a:pos x="T6" y="T7"/>
                      </a:cxn>
                      <a:cxn ang="0">
                        <a:pos x="T8" y="T9"/>
                      </a:cxn>
                    </a:cxnLst>
                    <a:rect l="0" t="0" r="r" b="b"/>
                    <a:pathLst>
                      <a:path w="10" h="11">
                        <a:moveTo>
                          <a:pt x="0" y="11"/>
                        </a:moveTo>
                        <a:cubicBezTo>
                          <a:pt x="10" y="11"/>
                          <a:pt x="10" y="11"/>
                          <a:pt x="10" y="11"/>
                        </a:cubicBezTo>
                        <a:cubicBezTo>
                          <a:pt x="10" y="7"/>
                          <a:pt x="9" y="4"/>
                          <a:pt x="9" y="0"/>
                        </a:cubicBezTo>
                        <a:cubicBezTo>
                          <a:pt x="0" y="0"/>
                          <a:pt x="0" y="0"/>
                          <a:pt x="0" y="0"/>
                        </a:cubicBezTo>
                        <a:cubicBezTo>
                          <a:pt x="0" y="4"/>
                          <a:pt x="0" y="7"/>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83" name="Rectangle 58"/>
                  <p:cNvSpPr>
                    <a:spLocks noChangeArrowheads="1"/>
                  </p:cNvSpPr>
                  <p:nvPr/>
                </p:nvSpPr>
                <p:spPr bwMode="auto">
                  <a:xfrm>
                    <a:off x="1185111" y="1521925"/>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284" name="Rectangle 59"/>
                  <p:cNvSpPr>
                    <a:spLocks noChangeArrowheads="1"/>
                  </p:cNvSpPr>
                  <p:nvPr/>
                </p:nvSpPr>
                <p:spPr bwMode="auto">
                  <a:xfrm>
                    <a:off x="1185111" y="1709250"/>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grpSp>
          <p:sp>
            <p:nvSpPr>
              <p:cNvPr id="231" name="Shape 1094"/>
              <p:cNvSpPr/>
              <p:nvPr/>
            </p:nvSpPr>
            <p:spPr>
              <a:xfrm>
                <a:off x="1574155" y="4443830"/>
                <a:ext cx="245671" cy="175448"/>
              </a:xfrm>
              <a:custGeom>
                <a:avLst/>
                <a:gdLst/>
                <a:ahLst/>
                <a:cxnLst>
                  <a:cxn ang="0">
                    <a:pos x="wd2" y="hd2"/>
                  </a:cxn>
                  <a:cxn ang="5400000">
                    <a:pos x="wd2" y="hd2"/>
                  </a:cxn>
                  <a:cxn ang="10800000">
                    <a:pos x="wd2" y="hd2"/>
                  </a:cxn>
                  <a:cxn ang="16200000">
                    <a:pos x="wd2" y="hd2"/>
                  </a:cxn>
                </a:cxnLst>
                <a:rect l="0" t="0" r="r" b="b"/>
                <a:pathLst>
                  <a:path w="21600" h="21600" extrusionOk="0">
                    <a:moveTo>
                      <a:pt x="20056" y="17282"/>
                    </a:moveTo>
                    <a:lnTo>
                      <a:pt x="1544" y="17282"/>
                    </a:lnTo>
                    <a:cubicBezTo>
                      <a:pt x="691" y="17282"/>
                      <a:pt x="0" y="18250"/>
                      <a:pt x="0" y="19441"/>
                    </a:cubicBezTo>
                    <a:cubicBezTo>
                      <a:pt x="0" y="20638"/>
                      <a:pt x="691" y="21600"/>
                      <a:pt x="1544" y="21600"/>
                    </a:cubicBezTo>
                    <a:lnTo>
                      <a:pt x="20056" y="21600"/>
                    </a:lnTo>
                    <a:cubicBezTo>
                      <a:pt x="20909" y="21600"/>
                      <a:pt x="21600" y="20638"/>
                      <a:pt x="21600" y="19441"/>
                    </a:cubicBezTo>
                    <a:cubicBezTo>
                      <a:pt x="21600" y="18250"/>
                      <a:pt x="20909" y="17282"/>
                      <a:pt x="20056" y="17282"/>
                    </a:cubicBezTo>
                    <a:close/>
                    <a:moveTo>
                      <a:pt x="1544" y="4321"/>
                    </a:moveTo>
                    <a:lnTo>
                      <a:pt x="20056" y="4321"/>
                    </a:lnTo>
                    <a:cubicBezTo>
                      <a:pt x="20909" y="4321"/>
                      <a:pt x="21600" y="3353"/>
                      <a:pt x="21600" y="2159"/>
                    </a:cubicBezTo>
                    <a:cubicBezTo>
                      <a:pt x="21600" y="965"/>
                      <a:pt x="20909" y="0"/>
                      <a:pt x="20056" y="0"/>
                    </a:cubicBezTo>
                    <a:lnTo>
                      <a:pt x="1544" y="0"/>
                    </a:lnTo>
                    <a:cubicBezTo>
                      <a:pt x="691" y="0"/>
                      <a:pt x="0" y="965"/>
                      <a:pt x="0" y="2159"/>
                    </a:cubicBezTo>
                    <a:cubicBezTo>
                      <a:pt x="0" y="3353"/>
                      <a:pt x="691" y="4321"/>
                      <a:pt x="1544" y="4321"/>
                    </a:cubicBezTo>
                    <a:close/>
                    <a:moveTo>
                      <a:pt x="20056" y="8640"/>
                    </a:moveTo>
                    <a:lnTo>
                      <a:pt x="1544" y="8640"/>
                    </a:lnTo>
                    <a:cubicBezTo>
                      <a:pt x="691" y="8640"/>
                      <a:pt x="0" y="9608"/>
                      <a:pt x="0" y="10799"/>
                    </a:cubicBezTo>
                    <a:cubicBezTo>
                      <a:pt x="0" y="11996"/>
                      <a:pt x="691" y="12958"/>
                      <a:pt x="1544" y="12958"/>
                    </a:cubicBezTo>
                    <a:lnTo>
                      <a:pt x="20056" y="12958"/>
                    </a:lnTo>
                    <a:cubicBezTo>
                      <a:pt x="20909" y="12958"/>
                      <a:pt x="21600" y="11996"/>
                      <a:pt x="21600" y="10799"/>
                    </a:cubicBezTo>
                    <a:cubicBezTo>
                      <a:pt x="21600" y="9608"/>
                      <a:pt x="20909" y="8640"/>
                      <a:pt x="20056" y="8640"/>
                    </a:cubicBezTo>
                    <a:close/>
                  </a:path>
                </a:pathLst>
              </a:custGeom>
              <a:solidFill>
                <a:schemeClr val="bg1">
                  <a:lumMod val="6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sz="2400">
                  <a:cs typeface="+mn-ea"/>
                  <a:sym typeface="+mn-lt"/>
                </a:endParaRPr>
              </a:p>
            </p:txBody>
          </p:sp>
          <p:sp>
            <p:nvSpPr>
              <p:cNvPr id="232" name="Freeform 5"/>
              <p:cNvSpPr>
                <a:spLocks noEditPoints="1"/>
              </p:cNvSpPr>
              <p:nvPr/>
            </p:nvSpPr>
            <p:spPr bwMode="auto">
              <a:xfrm>
                <a:off x="1574038" y="4890561"/>
                <a:ext cx="312316" cy="101662"/>
              </a:xfrm>
              <a:custGeom>
                <a:avLst/>
                <a:gdLst>
                  <a:gd name="T0" fmla="*/ 412 w 412"/>
                  <a:gd name="T1" fmla="*/ 15 h 132"/>
                  <a:gd name="T2" fmla="*/ 407 w 412"/>
                  <a:gd name="T3" fmla="*/ 10 h 132"/>
                  <a:gd name="T4" fmla="*/ 405 w 412"/>
                  <a:gd name="T5" fmla="*/ 11 h 132"/>
                  <a:gd name="T6" fmla="*/ 342 w 412"/>
                  <a:gd name="T7" fmla="*/ 44 h 132"/>
                  <a:gd name="T8" fmla="*/ 219 w 412"/>
                  <a:gd name="T9" fmla="*/ 8 h 132"/>
                  <a:gd name="T10" fmla="*/ 125 w 412"/>
                  <a:gd name="T11" fmla="*/ 3 h 132"/>
                  <a:gd name="T12" fmla="*/ 59 w 412"/>
                  <a:gd name="T13" fmla="*/ 19 h 132"/>
                  <a:gd name="T14" fmla="*/ 20 w 412"/>
                  <a:gd name="T15" fmla="*/ 37 h 132"/>
                  <a:gd name="T16" fmla="*/ 7 w 412"/>
                  <a:gd name="T17" fmla="*/ 46 h 132"/>
                  <a:gd name="T18" fmla="*/ 7 w 412"/>
                  <a:gd name="T19" fmla="*/ 49 h 132"/>
                  <a:gd name="T20" fmla="*/ 7 w 412"/>
                  <a:gd name="T21" fmla="*/ 51 h 132"/>
                  <a:gd name="T22" fmla="*/ 48 w 412"/>
                  <a:gd name="T23" fmla="*/ 71 h 132"/>
                  <a:gd name="T24" fmla="*/ 50 w 412"/>
                  <a:gd name="T25" fmla="*/ 75 h 132"/>
                  <a:gd name="T26" fmla="*/ 46 w 412"/>
                  <a:gd name="T27" fmla="*/ 79 h 132"/>
                  <a:gd name="T28" fmla="*/ 2 w 412"/>
                  <a:gd name="T29" fmla="*/ 79 h 132"/>
                  <a:gd name="T30" fmla="*/ 0 w 412"/>
                  <a:gd name="T31" fmla="*/ 80 h 132"/>
                  <a:gd name="T32" fmla="*/ 1 w 412"/>
                  <a:gd name="T33" fmla="*/ 81 h 132"/>
                  <a:gd name="T34" fmla="*/ 82 w 412"/>
                  <a:gd name="T35" fmla="*/ 122 h 132"/>
                  <a:gd name="T36" fmla="*/ 173 w 412"/>
                  <a:gd name="T37" fmla="*/ 130 h 132"/>
                  <a:gd name="T38" fmla="*/ 256 w 412"/>
                  <a:gd name="T39" fmla="*/ 117 h 132"/>
                  <a:gd name="T40" fmla="*/ 318 w 412"/>
                  <a:gd name="T41" fmla="*/ 100 h 132"/>
                  <a:gd name="T42" fmla="*/ 342 w 412"/>
                  <a:gd name="T43" fmla="*/ 91 h 132"/>
                  <a:gd name="T44" fmla="*/ 405 w 412"/>
                  <a:gd name="T45" fmla="*/ 124 h 132"/>
                  <a:gd name="T46" fmla="*/ 407 w 412"/>
                  <a:gd name="T47" fmla="*/ 124 h 132"/>
                  <a:gd name="T48" fmla="*/ 412 w 412"/>
                  <a:gd name="T49" fmla="*/ 119 h 132"/>
                  <a:gd name="T50" fmla="*/ 411 w 412"/>
                  <a:gd name="T51" fmla="*/ 116 h 132"/>
                  <a:gd name="T52" fmla="*/ 375 w 412"/>
                  <a:gd name="T53" fmla="*/ 67 h 132"/>
                  <a:gd name="T54" fmla="*/ 411 w 412"/>
                  <a:gd name="T55" fmla="*/ 18 h 132"/>
                  <a:gd name="T56" fmla="*/ 412 w 412"/>
                  <a:gd name="T57" fmla="*/ 15 h 132"/>
                  <a:gd name="T58" fmla="*/ 82 w 412"/>
                  <a:gd name="T59" fmla="*/ 57 h 132"/>
                  <a:gd name="T60" fmla="*/ 72 w 412"/>
                  <a:gd name="T61" fmla="*/ 61 h 132"/>
                  <a:gd name="T62" fmla="*/ 61 w 412"/>
                  <a:gd name="T63" fmla="*/ 57 h 132"/>
                  <a:gd name="T64" fmla="*/ 57 w 412"/>
                  <a:gd name="T65" fmla="*/ 45 h 132"/>
                  <a:gd name="T66" fmla="*/ 61 w 412"/>
                  <a:gd name="T67" fmla="*/ 34 h 132"/>
                  <a:gd name="T68" fmla="*/ 72 w 412"/>
                  <a:gd name="T69" fmla="*/ 29 h 132"/>
                  <a:gd name="T70" fmla="*/ 82 w 412"/>
                  <a:gd name="T71" fmla="*/ 34 h 132"/>
                  <a:gd name="T72" fmla="*/ 87 w 412"/>
                  <a:gd name="T73" fmla="*/ 45 h 132"/>
                  <a:gd name="T74" fmla="*/ 82 w 412"/>
                  <a:gd name="T75" fmla="*/ 5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12" h="132">
                    <a:moveTo>
                      <a:pt x="412" y="15"/>
                    </a:moveTo>
                    <a:cubicBezTo>
                      <a:pt x="412" y="12"/>
                      <a:pt x="411" y="10"/>
                      <a:pt x="407" y="10"/>
                    </a:cubicBezTo>
                    <a:cubicBezTo>
                      <a:pt x="406" y="10"/>
                      <a:pt x="406" y="10"/>
                      <a:pt x="405" y="11"/>
                    </a:cubicBezTo>
                    <a:cubicBezTo>
                      <a:pt x="342" y="44"/>
                      <a:pt x="342" y="44"/>
                      <a:pt x="342" y="44"/>
                    </a:cubicBezTo>
                    <a:cubicBezTo>
                      <a:pt x="299" y="26"/>
                      <a:pt x="258" y="14"/>
                      <a:pt x="219" y="8"/>
                    </a:cubicBezTo>
                    <a:cubicBezTo>
                      <a:pt x="180" y="2"/>
                      <a:pt x="148" y="0"/>
                      <a:pt x="125" y="3"/>
                    </a:cubicBezTo>
                    <a:cubicBezTo>
                      <a:pt x="101" y="5"/>
                      <a:pt x="79" y="11"/>
                      <a:pt x="59" y="19"/>
                    </a:cubicBezTo>
                    <a:cubicBezTo>
                      <a:pt x="39" y="26"/>
                      <a:pt x="26" y="32"/>
                      <a:pt x="20" y="37"/>
                    </a:cubicBezTo>
                    <a:cubicBezTo>
                      <a:pt x="15" y="41"/>
                      <a:pt x="10" y="44"/>
                      <a:pt x="7" y="46"/>
                    </a:cubicBezTo>
                    <a:cubicBezTo>
                      <a:pt x="7" y="47"/>
                      <a:pt x="7" y="48"/>
                      <a:pt x="7" y="49"/>
                    </a:cubicBezTo>
                    <a:cubicBezTo>
                      <a:pt x="7" y="49"/>
                      <a:pt x="7" y="50"/>
                      <a:pt x="7" y="51"/>
                    </a:cubicBezTo>
                    <a:cubicBezTo>
                      <a:pt x="48" y="71"/>
                      <a:pt x="48" y="71"/>
                      <a:pt x="48" y="71"/>
                    </a:cubicBezTo>
                    <a:cubicBezTo>
                      <a:pt x="49" y="72"/>
                      <a:pt x="50" y="73"/>
                      <a:pt x="50" y="75"/>
                    </a:cubicBezTo>
                    <a:cubicBezTo>
                      <a:pt x="50" y="78"/>
                      <a:pt x="48" y="79"/>
                      <a:pt x="46" y="79"/>
                    </a:cubicBezTo>
                    <a:cubicBezTo>
                      <a:pt x="2" y="79"/>
                      <a:pt x="2" y="79"/>
                      <a:pt x="2" y="79"/>
                    </a:cubicBezTo>
                    <a:cubicBezTo>
                      <a:pt x="1" y="79"/>
                      <a:pt x="0" y="79"/>
                      <a:pt x="0" y="80"/>
                    </a:cubicBezTo>
                    <a:cubicBezTo>
                      <a:pt x="0" y="81"/>
                      <a:pt x="1" y="81"/>
                      <a:pt x="1" y="81"/>
                    </a:cubicBezTo>
                    <a:cubicBezTo>
                      <a:pt x="24" y="101"/>
                      <a:pt x="51" y="114"/>
                      <a:pt x="82" y="122"/>
                    </a:cubicBezTo>
                    <a:cubicBezTo>
                      <a:pt x="114" y="129"/>
                      <a:pt x="144" y="132"/>
                      <a:pt x="173" y="130"/>
                    </a:cubicBezTo>
                    <a:cubicBezTo>
                      <a:pt x="203" y="127"/>
                      <a:pt x="230" y="123"/>
                      <a:pt x="256" y="117"/>
                    </a:cubicBezTo>
                    <a:cubicBezTo>
                      <a:pt x="282" y="111"/>
                      <a:pt x="303" y="106"/>
                      <a:pt x="318" y="100"/>
                    </a:cubicBezTo>
                    <a:cubicBezTo>
                      <a:pt x="334" y="95"/>
                      <a:pt x="342" y="92"/>
                      <a:pt x="342" y="91"/>
                    </a:cubicBezTo>
                    <a:cubicBezTo>
                      <a:pt x="405" y="124"/>
                      <a:pt x="405" y="124"/>
                      <a:pt x="405" y="124"/>
                    </a:cubicBezTo>
                    <a:cubicBezTo>
                      <a:pt x="407" y="124"/>
                      <a:pt x="407" y="124"/>
                      <a:pt x="407" y="124"/>
                    </a:cubicBezTo>
                    <a:cubicBezTo>
                      <a:pt x="411" y="124"/>
                      <a:pt x="412" y="123"/>
                      <a:pt x="412" y="119"/>
                    </a:cubicBezTo>
                    <a:cubicBezTo>
                      <a:pt x="412" y="118"/>
                      <a:pt x="412" y="118"/>
                      <a:pt x="411" y="116"/>
                    </a:cubicBezTo>
                    <a:cubicBezTo>
                      <a:pt x="375" y="67"/>
                      <a:pt x="375" y="67"/>
                      <a:pt x="375" y="67"/>
                    </a:cubicBezTo>
                    <a:cubicBezTo>
                      <a:pt x="411" y="18"/>
                      <a:pt x="411" y="18"/>
                      <a:pt x="411" y="18"/>
                    </a:cubicBezTo>
                    <a:cubicBezTo>
                      <a:pt x="412" y="17"/>
                      <a:pt x="412" y="16"/>
                      <a:pt x="412" y="15"/>
                    </a:cubicBezTo>
                    <a:close/>
                    <a:moveTo>
                      <a:pt x="82" y="57"/>
                    </a:moveTo>
                    <a:cubicBezTo>
                      <a:pt x="79" y="60"/>
                      <a:pt x="76" y="61"/>
                      <a:pt x="72" y="61"/>
                    </a:cubicBezTo>
                    <a:cubicBezTo>
                      <a:pt x="68" y="61"/>
                      <a:pt x="64" y="60"/>
                      <a:pt x="61" y="57"/>
                    </a:cubicBezTo>
                    <a:cubicBezTo>
                      <a:pt x="58" y="54"/>
                      <a:pt x="57" y="50"/>
                      <a:pt x="57" y="45"/>
                    </a:cubicBezTo>
                    <a:cubicBezTo>
                      <a:pt x="57" y="41"/>
                      <a:pt x="58" y="37"/>
                      <a:pt x="61" y="34"/>
                    </a:cubicBezTo>
                    <a:cubicBezTo>
                      <a:pt x="64" y="31"/>
                      <a:pt x="68" y="29"/>
                      <a:pt x="72" y="29"/>
                    </a:cubicBezTo>
                    <a:cubicBezTo>
                      <a:pt x="76" y="29"/>
                      <a:pt x="79" y="31"/>
                      <a:pt x="82" y="34"/>
                    </a:cubicBezTo>
                    <a:cubicBezTo>
                      <a:pt x="85" y="37"/>
                      <a:pt x="87" y="41"/>
                      <a:pt x="87" y="45"/>
                    </a:cubicBezTo>
                    <a:cubicBezTo>
                      <a:pt x="87" y="50"/>
                      <a:pt x="85" y="54"/>
                      <a:pt x="82" y="57"/>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grpSp>
      <p:sp>
        <p:nvSpPr>
          <p:cNvPr id="216" name="Rectangle 215"/>
          <p:cNvSpPr/>
          <p:nvPr/>
        </p:nvSpPr>
        <p:spPr>
          <a:xfrm>
            <a:off x="6833732" y="3578541"/>
            <a:ext cx="2765020" cy="267753"/>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17" name="Rectangle 216"/>
          <p:cNvSpPr/>
          <p:nvPr/>
        </p:nvSpPr>
        <p:spPr>
          <a:xfrm>
            <a:off x="6833731" y="3977013"/>
            <a:ext cx="2462249" cy="267753"/>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18" name="Rectangle 217"/>
          <p:cNvSpPr/>
          <p:nvPr/>
        </p:nvSpPr>
        <p:spPr>
          <a:xfrm>
            <a:off x="6833732" y="4398196"/>
            <a:ext cx="1388509"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19" name="Rectangle 218"/>
          <p:cNvSpPr/>
          <p:nvPr/>
        </p:nvSpPr>
        <p:spPr>
          <a:xfrm>
            <a:off x="6833732" y="4803411"/>
            <a:ext cx="2703968" cy="2677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20" name="TextBox 219"/>
          <p:cNvSpPr txBox="1"/>
          <p:nvPr/>
        </p:nvSpPr>
        <p:spPr>
          <a:xfrm>
            <a:off x="9984595" y="3586561"/>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85</a:t>
            </a:r>
            <a:r>
              <a:rPr lang="id-ID" sz="1400" b="1" dirty="0">
                <a:solidFill>
                  <a:schemeClr val="tx1">
                    <a:lumMod val="65000"/>
                    <a:lumOff val="35000"/>
                  </a:schemeClr>
                </a:solidFill>
                <a:cs typeface="+mn-ea"/>
                <a:sym typeface="+mn-lt"/>
              </a:rPr>
              <a:t>%</a:t>
            </a:r>
          </a:p>
        </p:txBody>
      </p:sp>
      <p:sp>
        <p:nvSpPr>
          <p:cNvPr id="221" name="TextBox 220"/>
          <p:cNvSpPr txBox="1"/>
          <p:nvPr/>
        </p:nvSpPr>
        <p:spPr>
          <a:xfrm>
            <a:off x="9984595" y="3967483"/>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75</a:t>
            </a:r>
            <a:r>
              <a:rPr lang="id-ID" sz="1400" b="1" dirty="0">
                <a:solidFill>
                  <a:schemeClr val="tx1">
                    <a:lumMod val="65000"/>
                    <a:lumOff val="35000"/>
                  </a:schemeClr>
                </a:solidFill>
                <a:cs typeface="+mn-ea"/>
                <a:sym typeface="+mn-lt"/>
              </a:rPr>
              <a:t>%</a:t>
            </a:r>
          </a:p>
        </p:txBody>
      </p:sp>
      <p:sp>
        <p:nvSpPr>
          <p:cNvPr id="222" name="TextBox 221"/>
          <p:cNvSpPr txBox="1"/>
          <p:nvPr/>
        </p:nvSpPr>
        <p:spPr>
          <a:xfrm>
            <a:off x="9984595" y="4386447"/>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4</a:t>
            </a:r>
            <a:r>
              <a:rPr lang="id-ID" sz="1400" b="1" dirty="0">
                <a:solidFill>
                  <a:schemeClr val="tx1">
                    <a:lumMod val="65000"/>
                    <a:lumOff val="35000"/>
                  </a:schemeClr>
                </a:solidFill>
                <a:cs typeface="+mn-ea"/>
                <a:sym typeface="+mn-lt"/>
              </a:rPr>
              <a:t>0%</a:t>
            </a:r>
          </a:p>
        </p:txBody>
      </p:sp>
      <p:sp>
        <p:nvSpPr>
          <p:cNvPr id="223" name="TextBox 222"/>
          <p:cNvSpPr txBox="1"/>
          <p:nvPr/>
        </p:nvSpPr>
        <p:spPr>
          <a:xfrm>
            <a:off x="9984595" y="4793515"/>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80</a:t>
            </a:r>
            <a:r>
              <a:rPr lang="id-ID" sz="1400" b="1" dirty="0">
                <a:solidFill>
                  <a:schemeClr val="tx1">
                    <a:lumMod val="65000"/>
                    <a:lumOff val="35000"/>
                  </a:schemeClr>
                </a:solidFill>
                <a:cs typeface="+mn-ea"/>
                <a:sym typeface="+mn-lt"/>
              </a:rPr>
              <a:t>%</a:t>
            </a:r>
          </a:p>
        </p:txBody>
      </p:sp>
      <p:grpSp>
        <p:nvGrpSpPr>
          <p:cNvPr id="286" name="Group 285"/>
          <p:cNvGrpSpPr/>
          <p:nvPr/>
        </p:nvGrpSpPr>
        <p:grpSpPr>
          <a:xfrm>
            <a:off x="1541331" y="3578541"/>
            <a:ext cx="3530047" cy="1492623"/>
            <a:chOff x="1542741" y="3578541"/>
            <a:chExt cx="3530047" cy="1492623"/>
          </a:xfrm>
        </p:grpSpPr>
        <p:sp>
          <p:nvSpPr>
            <p:cNvPr id="295" name="Rectangle 294"/>
            <p:cNvSpPr/>
            <p:nvPr/>
          </p:nvSpPr>
          <p:spPr>
            <a:xfrm>
              <a:off x="1900598" y="3578541"/>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96" name="Rectangle 295"/>
            <p:cNvSpPr/>
            <p:nvPr/>
          </p:nvSpPr>
          <p:spPr>
            <a:xfrm>
              <a:off x="1900598" y="3977013"/>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97" name="Rectangle 296"/>
            <p:cNvSpPr/>
            <p:nvPr/>
          </p:nvSpPr>
          <p:spPr>
            <a:xfrm>
              <a:off x="1900598" y="4398196"/>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98" name="Rectangle 297"/>
            <p:cNvSpPr/>
            <p:nvPr/>
          </p:nvSpPr>
          <p:spPr>
            <a:xfrm>
              <a:off x="1900598" y="4803411"/>
              <a:ext cx="3172190" cy="2677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grpSp>
          <p:nvGrpSpPr>
            <p:cNvPr id="299" name="Group 298"/>
            <p:cNvGrpSpPr/>
            <p:nvPr/>
          </p:nvGrpSpPr>
          <p:grpSpPr>
            <a:xfrm>
              <a:off x="1542741" y="3652528"/>
              <a:ext cx="343613" cy="1339695"/>
              <a:chOff x="1542741" y="3652528"/>
              <a:chExt cx="343613" cy="1339695"/>
            </a:xfrm>
          </p:grpSpPr>
          <p:sp>
            <p:nvSpPr>
              <p:cNvPr id="300" name="Freeform 63"/>
              <p:cNvSpPr>
                <a:spLocks/>
              </p:cNvSpPr>
              <p:nvPr/>
            </p:nvSpPr>
            <p:spPr bwMode="auto">
              <a:xfrm>
                <a:off x="1542741" y="3652528"/>
                <a:ext cx="327071" cy="103556"/>
              </a:xfrm>
              <a:custGeom>
                <a:avLst/>
                <a:gdLst>
                  <a:gd name="T0" fmla="*/ 618 w 723"/>
                  <a:gd name="T1" fmla="*/ 132 h 227"/>
                  <a:gd name="T2" fmla="*/ 611 w 723"/>
                  <a:gd name="T3" fmla="*/ 115 h 227"/>
                  <a:gd name="T4" fmla="*/ 560 w 723"/>
                  <a:gd name="T5" fmla="*/ 21 h 227"/>
                  <a:gd name="T6" fmla="*/ 526 w 723"/>
                  <a:gd name="T7" fmla="*/ 1 h 227"/>
                  <a:gd name="T8" fmla="*/ 491 w 723"/>
                  <a:gd name="T9" fmla="*/ 0 h 227"/>
                  <a:gd name="T10" fmla="*/ 456 w 723"/>
                  <a:gd name="T11" fmla="*/ 21 h 227"/>
                  <a:gd name="T12" fmla="*/ 439 w 723"/>
                  <a:gd name="T13" fmla="*/ 52 h 227"/>
                  <a:gd name="T14" fmla="*/ 445 w 723"/>
                  <a:gd name="T15" fmla="*/ 61 h 227"/>
                  <a:gd name="T16" fmla="*/ 464 w 723"/>
                  <a:gd name="T17" fmla="*/ 25 h 227"/>
                  <a:gd name="T18" fmla="*/ 491 w 723"/>
                  <a:gd name="T19" fmla="*/ 8 h 227"/>
                  <a:gd name="T20" fmla="*/ 517 w 723"/>
                  <a:gd name="T21" fmla="*/ 25 h 227"/>
                  <a:gd name="T22" fmla="*/ 568 w 723"/>
                  <a:gd name="T23" fmla="*/ 118 h 227"/>
                  <a:gd name="T24" fmla="*/ 572 w 723"/>
                  <a:gd name="T25" fmla="*/ 156 h 227"/>
                  <a:gd name="T26" fmla="*/ 542 w 723"/>
                  <a:gd name="T27" fmla="*/ 169 h 227"/>
                  <a:gd name="T28" fmla="*/ 457 w 723"/>
                  <a:gd name="T29" fmla="*/ 169 h 227"/>
                  <a:gd name="T30" fmla="*/ 467 w 723"/>
                  <a:gd name="T31" fmla="*/ 159 h 227"/>
                  <a:gd name="T32" fmla="*/ 464 w 723"/>
                  <a:gd name="T33" fmla="*/ 115 h 227"/>
                  <a:gd name="T34" fmla="*/ 428 w 723"/>
                  <a:gd name="T35" fmla="*/ 48 h 227"/>
                  <a:gd name="T36" fmla="*/ 413 w 723"/>
                  <a:gd name="T37" fmla="*/ 21 h 227"/>
                  <a:gd name="T38" fmla="*/ 379 w 723"/>
                  <a:gd name="T39" fmla="*/ 1 h 227"/>
                  <a:gd name="T40" fmla="*/ 344 w 723"/>
                  <a:gd name="T41" fmla="*/ 0 h 227"/>
                  <a:gd name="T42" fmla="*/ 310 w 723"/>
                  <a:gd name="T43" fmla="*/ 21 h 227"/>
                  <a:gd name="T44" fmla="*/ 293 w 723"/>
                  <a:gd name="T45" fmla="*/ 51 h 227"/>
                  <a:gd name="T46" fmla="*/ 298 w 723"/>
                  <a:gd name="T47" fmla="*/ 61 h 227"/>
                  <a:gd name="T48" fmla="*/ 318 w 723"/>
                  <a:gd name="T49" fmla="*/ 25 h 227"/>
                  <a:gd name="T50" fmla="*/ 344 w 723"/>
                  <a:gd name="T51" fmla="*/ 8 h 227"/>
                  <a:gd name="T52" fmla="*/ 371 w 723"/>
                  <a:gd name="T53" fmla="*/ 25 h 227"/>
                  <a:gd name="T54" fmla="*/ 422 w 723"/>
                  <a:gd name="T55" fmla="*/ 118 h 227"/>
                  <a:gd name="T56" fmla="*/ 425 w 723"/>
                  <a:gd name="T57" fmla="*/ 156 h 227"/>
                  <a:gd name="T58" fmla="*/ 395 w 723"/>
                  <a:gd name="T59" fmla="*/ 169 h 227"/>
                  <a:gd name="T60" fmla="*/ 311 w 723"/>
                  <a:gd name="T61" fmla="*/ 169 h 227"/>
                  <a:gd name="T62" fmla="*/ 321 w 723"/>
                  <a:gd name="T63" fmla="*/ 159 h 227"/>
                  <a:gd name="T64" fmla="*/ 317 w 723"/>
                  <a:gd name="T65" fmla="*/ 115 h 227"/>
                  <a:gd name="T66" fmla="*/ 266 w 723"/>
                  <a:gd name="T67" fmla="*/ 21 h 227"/>
                  <a:gd name="T68" fmla="*/ 232 w 723"/>
                  <a:gd name="T69" fmla="*/ 1 h 227"/>
                  <a:gd name="T70" fmla="*/ 198 w 723"/>
                  <a:gd name="T71" fmla="*/ 0 h 227"/>
                  <a:gd name="T72" fmla="*/ 163 w 723"/>
                  <a:gd name="T73" fmla="*/ 21 h 227"/>
                  <a:gd name="T74" fmla="*/ 112 w 723"/>
                  <a:gd name="T75" fmla="*/ 115 h 227"/>
                  <a:gd name="T76" fmla="*/ 108 w 723"/>
                  <a:gd name="T77" fmla="*/ 122 h 227"/>
                  <a:gd name="T78" fmla="*/ 119 w 723"/>
                  <a:gd name="T79" fmla="*/ 120 h 227"/>
                  <a:gd name="T80" fmla="*/ 120 w 723"/>
                  <a:gd name="T81" fmla="*/ 118 h 227"/>
                  <a:gd name="T82" fmla="*/ 171 w 723"/>
                  <a:gd name="T83" fmla="*/ 25 h 227"/>
                  <a:gd name="T84" fmla="*/ 198 w 723"/>
                  <a:gd name="T85" fmla="*/ 8 h 227"/>
                  <a:gd name="T86" fmla="*/ 224 w 723"/>
                  <a:gd name="T87" fmla="*/ 25 h 227"/>
                  <a:gd name="T88" fmla="*/ 275 w 723"/>
                  <a:gd name="T89" fmla="*/ 118 h 227"/>
                  <a:gd name="T90" fmla="*/ 279 w 723"/>
                  <a:gd name="T91" fmla="*/ 156 h 227"/>
                  <a:gd name="T92" fmla="*/ 249 w 723"/>
                  <a:gd name="T93" fmla="*/ 169 h 227"/>
                  <a:gd name="T94" fmla="*/ 147 w 723"/>
                  <a:gd name="T95" fmla="*/ 169 h 227"/>
                  <a:gd name="T96" fmla="*/ 116 w 723"/>
                  <a:gd name="T97" fmla="*/ 156 h 227"/>
                  <a:gd name="T98" fmla="*/ 115 w 723"/>
                  <a:gd name="T99" fmla="*/ 130 h 227"/>
                  <a:gd name="T100" fmla="*/ 105 w 723"/>
                  <a:gd name="T101" fmla="*/ 132 h 227"/>
                  <a:gd name="T102" fmla="*/ 0 w 723"/>
                  <a:gd name="T103" fmla="*/ 177 h 227"/>
                  <a:gd name="T104" fmla="*/ 238 w 723"/>
                  <a:gd name="T105" fmla="*/ 227 h 227"/>
                  <a:gd name="T106" fmla="*/ 485 w 723"/>
                  <a:gd name="T107" fmla="*/ 227 h 227"/>
                  <a:gd name="T108" fmla="*/ 723 w 723"/>
                  <a:gd name="T109" fmla="*/ 177 h 227"/>
                  <a:gd name="T110" fmla="*/ 618 w 723"/>
                  <a:gd name="T111" fmla="*/ 132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3" h="227">
                    <a:moveTo>
                      <a:pt x="618" y="132"/>
                    </a:moveTo>
                    <a:cubicBezTo>
                      <a:pt x="616" y="126"/>
                      <a:pt x="613" y="120"/>
                      <a:pt x="611" y="115"/>
                    </a:cubicBezTo>
                    <a:cubicBezTo>
                      <a:pt x="560" y="21"/>
                      <a:pt x="560" y="21"/>
                      <a:pt x="560" y="21"/>
                    </a:cubicBezTo>
                    <a:cubicBezTo>
                      <a:pt x="553" y="9"/>
                      <a:pt x="540" y="1"/>
                      <a:pt x="526" y="1"/>
                    </a:cubicBezTo>
                    <a:cubicBezTo>
                      <a:pt x="526" y="1"/>
                      <a:pt x="503" y="0"/>
                      <a:pt x="491" y="0"/>
                    </a:cubicBezTo>
                    <a:cubicBezTo>
                      <a:pt x="476" y="0"/>
                      <a:pt x="463" y="8"/>
                      <a:pt x="456" y="21"/>
                    </a:cubicBezTo>
                    <a:cubicBezTo>
                      <a:pt x="439" y="52"/>
                      <a:pt x="439" y="52"/>
                      <a:pt x="439" y="52"/>
                    </a:cubicBezTo>
                    <a:cubicBezTo>
                      <a:pt x="445" y="61"/>
                      <a:pt x="445" y="61"/>
                      <a:pt x="445" y="61"/>
                    </a:cubicBezTo>
                    <a:cubicBezTo>
                      <a:pt x="464" y="25"/>
                      <a:pt x="464" y="25"/>
                      <a:pt x="464" y="25"/>
                    </a:cubicBezTo>
                    <a:cubicBezTo>
                      <a:pt x="470" y="15"/>
                      <a:pt x="480" y="8"/>
                      <a:pt x="491" y="8"/>
                    </a:cubicBezTo>
                    <a:cubicBezTo>
                      <a:pt x="502" y="8"/>
                      <a:pt x="512" y="15"/>
                      <a:pt x="517" y="25"/>
                    </a:cubicBezTo>
                    <a:cubicBezTo>
                      <a:pt x="568" y="118"/>
                      <a:pt x="568" y="118"/>
                      <a:pt x="568" y="118"/>
                    </a:cubicBezTo>
                    <a:cubicBezTo>
                      <a:pt x="574" y="129"/>
                      <a:pt x="580" y="144"/>
                      <a:pt x="572" y="156"/>
                    </a:cubicBezTo>
                    <a:cubicBezTo>
                      <a:pt x="564" y="168"/>
                      <a:pt x="548" y="169"/>
                      <a:pt x="542" y="169"/>
                    </a:cubicBezTo>
                    <a:cubicBezTo>
                      <a:pt x="457" y="169"/>
                      <a:pt x="457" y="169"/>
                      <a:pt x="457" y="169"/>
                    </a:cubicBezTo>
                    <a:cubicBezTo>
                      <a:pt x="461" y="166"/>
                      <a:pt x="465" y="163"/>
                      <a:pt x="467" y="159"/>
                    </a:cubicBezTo>
                    <a:cubicBezTo>
                      <a:pt x="478" y="144"/>
                      <a:pt x="470" y="127"/>
                      <a:pt x="464" y="115"/>
                    </a:cubicBezTo>
                    <a:cubicBezTo>
                      <a:pt x="428" y="48"/>
                      <a:pt x="428" y="48"/>
                      <a:pt x="428" y="48"/>
                    </a:cubicBezTo>
                    <a:cubicBezTo>
                      <a:pt x="413" y="21"/>
                      <a:pt x="413" y="21"/>
                      <a:pt x="413" y="21"/>
                    </a:cubicBezTo>
                    <a:cubicBezTo>
                      <a:pt x="406" y="9"/>
                      <a:pt x="393" y="1"/>
                      <a:pt x="379" y="1"/>
                    </a:cubicBezTo>
                    <a:cubicBezTo>
                      <a:pt x="379" y="1"/>
                      <a:pt x="347" y="0"/>
                      <a:pt x="344" y="0"/>
                    </a:cubicBezTo>
                    <a:cubicBezTo>
                      <a:pt x="330" y="0"/>
                      <a:pt x="317" y="8"/>
                      <a:pt x="310" y="21"/>
                    </a:cubicBezTo>
                    <a:cubicBezTo>
                      <a:pt x="293" y="51"/>
                      <a:pt x="293" y="51"/>
                      <a:pt x="293" y="51"/>
                    </a:cubicBezTo>
                    <a:cubicBezTo>
                      <a:pt x="298" y="61"/>
                      <a:pt x="298" y="61"/>
                      <a:pt x="298" y="61"/>
                    </a:cubicBezTo>
                    <a:cubicBezTo>
                      <a:pt x="318" y="25"/>
                      <a:pt x="318" y="25"/>
                      <a:pt x="318" y="25"/>
                    </a:cubicBezTo>
                    <a:cubicBezTo>
                      <a:pt x="323" y="15"/>
                      <a:pt x="333" y="8"/>
                      <a:pt x="344" y="8"/>
                    </a:cubicBezTo>
                    <a:cubicBezTo>
                      <a:pt x="355" y="8"/>
                      <a:pt x="365" y="15"/>
                      <a:pt x="371" y="25"/>
                    </a:cubicBezTo>
                    <a:cubicBezTo>
                      <a:pt x="422" y="118"/>
                      <a:pt x="422" y="118"/>
                      <a:pt x="422" y="118"/>
                    </a:cubicBezTo>
                    <a:cubicBezTo>
                      <a:pt x="427" y="129"/>
                      <a:pt x="434" y="144"/>
                      <a:pt x="425" y="156"/>
                    </a:cubicBezTo>
                    <a:cubicBezTo>
                      <a:pt x="417" y="168"/>
                      <a:pt x="402" y="169"/>
                      <a:pt x="395" y="169"/>
                    </a:cubicBezTo>
                    <a:cubicBezTo>
                      <a:pt x="311" y="169"/>
                      <a:pt x="311" y="169"/>
                      <a:pt x="311" y="169"/>
                    </a:cubicBezTo>
                    <a:cubicBezTo>
                      <a:pt x="315" y="166"/>
                      <a:pt x="318" y="163"/>
                      <a:pt x="321" y="159"/>
                    </a:cubicBezTo>
                    <a:cubicBezTo>
                      <a:pt x="331" y="144"/>
                      <a:pt x="324" y="127"/>
                      <a:pt x="317" y="115"/>
                    </a:cubicBezTo>
                    <a:cubicBezTo>
                      <a:pt x="266" y="21"/>
                      <a:pt x="266" y="21"/>
                      <a:pt x="266" y="21"/>
                    </a:cubicBezTo>
                    <a:cubicBezTo>
                      <a:pt x="260" y="9"/>
                      <a:pt x="246" y="1"/>
                      <a:pt x="232" y="1"/>
                    </a:cubicBezTo>
                    <a:cubicBezTo>
                      <a:pt x="232" y="1"/>
                      <a:pt x="200" y="0"/>
                      <a:pt x="198" y="0"/>
                    </a:cubicBezTo>
                    <a:cubicBezTo>
                      <a:pt x="183" y="0"/>
                      <a:pt x="170" y="8"/>
                      <a:pt x="163" y="21"/>
                    </a:cubicBezTo>
                    <a:cubicBezTo>
                      <a:pt x="112" y="115"/>
                      <a:pt x="112" y="115"/>
                      <a:pt x="112" y="115"/>
                    </a:cubicBezTo>
                    <a:cubicBezTo>
                      <a:pt x="111" y="117"/>
                      <a:pt x="109" y="119"/>
                      <a:pt x="108" y="122"/>
                    </a:cubicBezTo>
                    <a:cubicBezTo>
                      <a:pt x="111" y="121"/>
                      <a:pt x="115" y="121"/>
                      <a:pt x="119" y="120"/>
                    </a:cubicBezTo>
                    <a:cubicBezTo>
                      <a:pt x="119" y="120"/>
                      <a:pt x="120" y="119"/>
                      <a:pt x="120" y="118"/>
                    </a:cubicBezTo>
                    <a:cubicBezTo>
                      <a:pt x="171" y="25"/>
                      <a:pt x="171" y="25"/>
                      <a:pt x="171" y="25"/>
                    </a:cubicBezTo>
                    <a:cubicBezTo>
                      <a:pt x="177" y="15"/>
                      <a:pt x="187" y="8"/>
                      <a:pt x="198" y="8"/>
                    </a:cubicBezTo>
                    <a:cubicBezTo>
                      <a:pt x="208" y="8"/>
                      <a:pt x="219" y="15"/>
                      <a:pt x="224" y="25"/>
                    </a:cubicBezTo>
                    <a:cubicBezTo>
                      <a:pt x="275" y="118"/>
                      <a:pt x="275" y="118"/>
                      <a:pt x="275" y="118"/>
                    </a:cubicBezTo>
                    <a:cubicBezTo>
                      <a:pt x="281" y="129"/>
                      <a:pt x="287" y="144"/>
                      <a:pt x="279" y="156"/>
                    </a:cubicBezTo>
                    <a:cubicBezTo>
                      <a:pt x="270" y="168"/>
                      <a:pt x="255" y="169"/>
                      <a:pt x="249" y="169"/>
                    </a:cubicBezTo>
                    <a:cubicBezTo>
                      <a:pt x="147" y="169"/>
                      <a:pt x="147" y="169"/>
                      <a:pt x="147" y="169"/>
                    </a:cubicBezTo>
                    <a:cubicBezTo>
                      <a:pt x="140" y="169"/>
                      <a:pt x="125" y="168"/>
                      <a:pt x="116" y="156"/>
                    </a:cubicBezTo>
                    <a:cubicBezTo>
                      <a:pt x="111" y="147"/>
                      <a:pt x="112" y="138"/>
                      <a:pt x="115" y="130"/>
                    </a:cubicBezTo>
                    <a:cubicBezTo>
                      <a:pt x="112" y="130"/>
                      <a:pt x="106" y="132"/>
                      <a:pt x="105" y="132"/>
                    </a:cubicBezTo>
                    <a:cubicBezTo>
                      <a:pt x="42" y="151"/>
                      <a:pt x="0" y="177"/>
                      <a:pt x="0" y="177"/>
                    </a:cubicBezTo>
                    <a:cubicBezTo>
                      <a:pt x="0" y="177"/>
                      <a:pt x="107" y="227"/>
                      <a:pt x="238" y="227"/>
                    </a:cubicBezTo>
                    <a:cubicBezTo>
                      <a:pt x="485" y="227"/>
                      <a:pt x="485" y="227"/>
                      <a:pt x="485" y="227"/>
                    </a:cubicBezTo>
                    <a:cubicBezTo>
                      <a:pt x="617" y="227"/>
                      <a:pt x="723" y="177"/>
                      <a:pt x="723" y="177"/>
                    </a:cubicBezTo>
                    <a:cubicBezTo>
                      <a:pt x="723" y="177"/>
                      <a:pt x="681" y="151"/>
                      <a:pt x="618" y="132"/>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nvGrpSpPr>
              <p:cNvPr id="301" name="Group 300"/>
              <p:cNvGrpSpPr/>
              <p:nvPr/>
            </p:nvGrpSpPr>
            <p:grpSpPr>
              <a:xfrm>
                <a:off x="1630483" y="3933781"/>
                <a:ext cx="187239" cy="391124"/>
                <a:chOff x="392948" y="304311"/>
                <a:chExt cx="1589091" cy="3319466"/>
              </a:xfrm>
              <a:solidFill>
                <a:schemeClr val="bg1">
                  <a:lumMod val="65000"/>
                </a:schemeClr>
              </a:solidFill>
            </p:grpSpPr>
            <p:sp>
              <p:nvSpPr>
                <p:cNvPr id="304" name="Freeform 9"/>
                <p:cNvSpPr>
                  <a:spLocks noEditPoints="1"/>
                </p:cNvSpPr>
                <p:nvPr/>
              </p:nvSpPr>
              <p:spPr bwMode="auto">
                <a:xfrm>
                  <a:off x="392948" y="794850"/>
                  <a:ext cx="1589091" cy="2828927"/>
                </a:xfrm>
                <a:custGeom>
                  <a:avLst/>
                  <a:gdLst>
                    <a:gd name="T0" fmla="*/ 421 w 421"/>
                    <a:gd name="T1" fmla="*/ 509 h 751"/>
                    <a:gd name="T2" fmla="*/ 359 w 421"/>
                    <a:gd name="T3" fmla="*/ 306 h 751"/>
                    <a:gd name="T4" fmla="*/ 338 w 421"/>
                    <a:gd name="T5" fmla="*/ 0 h 751"/>
                    <a:gd name="T6" fmla="*/ 307 w 421"/>
                    <a:gd name="T7" fmla="*/ 216 h 751"/>
                    <a:gd name="T8" fmla="*/ 307 w 421"/>
                    <a:gd name="T9" fmla="*/ 214 h 751"/>
                    <a:gd name="T10" fmla="*/ 307 w 421"/>
                    <a:gd name="T11" fmla="*/ 204 h 751"/>
                    <a:gd name="T12" fmla="*/ 288 w 421"/>
                    <a:gd name="T13" fmla="*/ 204 h 751"/>
                    <a:gd name="T14" fmla="*/ 288 w 421"/>
                    <a:gd name="T15" fmla="*/ 230 h 751"/>
                    <a:gd name="T16" fmla="*/ 279 w 421"/>
                    <a:gd name="T17" fmla="*/ 238 h 751"/>
                    <a:gd name="T18" fmla="*/ 278 w 421"/>
                    <a:gd name="T19" fmla="*/ 204 h 751"/>
                    <a:gd name="T20" fmla="*/ 219 w 421"/>
                    <a:gd name="T21" fmla="*/ 204 h 751"/>
                    <a:gd name="T22" fmla="*/ 219 w 421"/>
                    <a:gd name="T23" fmla="*/ 243 h 751"/>
                    <a:gd name="T24" fmla="*/ 274 w 421"/>
                    <a:gd name="T25" fmla="*/ 243 h 751"/>
                    <a:gd name="T26" fmla="*/ 270 w 421"/>
                    <a:gd name="T27" fmla="*/ 247 h 751"/>
                    <a:gd name="T28" fmla="*/ 264 w 421"/>
                    <a:gd name="T29" fmla="*/ 254 h 751"/>
                    <a:gd name="T30" fmla="*/ 219 w 421"/>
                    <a:gd name="T31" fmla="*/ 254 h 751"/>
                    <a:gd name="T32" fmla="*/ 219 w 421"/>
                    <a:gd name="T33" fmla="*/ 291 h 751"/>
                    <a:gd name="T34" fmla="*/ 233 w 421"/>
                    <a:gd name="T35" fmla="*/ 291 h 751"/>
                    <a:gd name="T36" fmla="*/ 219 w 421"/>
                    <a:gd name="T37" fmla="*/ 300 h 751"/>
                    <a:gd name="T38" fmla="*/ 219 w 421"/>
                    <a:gd name="T39" fmla="*/ 291 h 751"/>
                    <a:gd name="T40" fmla="*/ 210 w 421"/>
                    <a:gd name="T41" fmla="*/ 291 h 751"/>
                    <a:gd name="T42" fmla="*/ 210 w 421"/>
                    <a:gd name="T43" fmla="*/ 302 h 751"/>
                    <a:gd name="T44" fmla="*/ 217 w 421"/>
                    <a:gd name="T45" fmla="*/ 302 h 751"/>
                    <a:gd name="T46" fmla="*/ 213 w 421"/>
                    <a:gd name="T47" fmla="*/ 306 h 751"/>
                    <a:gd name="T48" fmla="*/ 210 w 421"/>
                    <a:gd name="T49" fmla="*/ 303 h 751"/>
                    <a:gd name="T50" fmla="*/ 210 w 421"/>
                    <a:gd name="T51" fmla="*/ 302 h 751"/>
                    <a:gd name="T52" fmla="*/ 209 w 421"/>
                    <a:gd name="T53" fmla="*/ 302 h 751"/>
                    <a:gd name="T54" fmla="*/ 185 w 421"/>
                    <a:gd name="T55" fmla="*/ 291 h 751"/>
                    <a:gd name="T56" fmla="*/ 185 w 421"/>
                    <a:gd name="T57" fmla="*/ 291 h 751"/>
                    <a:gd name="T58" fmla="*/ 210 w 421"/>
                    <a:gd name="T59" fmla="*/ 291 h 751"/>
                    <a:gd name="T60" fmla="*/ 210 w 421"/>
                    <a:gd name="T61" fmla="*/ 254 h 751"/>
                    <a:gd name="T62" fmla="*/ 162 w 421"/>
                    <a:gd name="T63" fmla="*/ 254 h 751"/>
                    <a:gd name="T64" fmla="*/ 161 w 421"/>
                    <a:gd name="T65" fmla="*/ 252 h 751"/>
                    <a:gd name="T66" fmla="*/ 153 w 421"/>
                    <a:gd name="T67" fmla="*/ 244 h 751"/>
                    <a:gd name="T68" fmla="*/ 153 w 421"/>
                    <a:gd name="T69" fmla="*/ 243 h 751"/>
                    <a:gd name="T70" fmla="*/ 152 w 421"/>
                    <a:gd name="T71" fmla="*/ 243 h 751"/>
                    <a:gd name="T72" fmla="*/ 143 w 421"/>
                    <a:gd name="T73" fmla="*/ 235 h 751"/>
                    <a:gd name="T74" fmla="*/ 144 w 421"/>
                    <a:gd name="T75" fmla="*/ 204 h 751"/>
                    <a:gd name="T76" fmla="*/ 122 w 421"/>
                    <a:gd name="T77" fmla="*/ 204 h 751"/>
                    <a:gd name="T78" fmla="*/ 122 w 421"/>
                    <a:gd name="T79" fmla="*/ 214 h 751"/>
                    <a:gd name="T80" fmla="*/ 122 w 421"/>
                    <a:gd name="T81" fmla="*/ 219 h 751"/>
                    <a:gd name="T82" fmla="*/ 71 w 421"/>
                    <a:gd name="T83" fmla="*/ 0 h 751"/>
                    <a:gd name="T84" fmla="*/ 71 w 421"/>
                    <a:gd name="T85" fmla="*/ 310 h 751"/>
                    <a:gd name="T86" fmla="*/ 0 w 421"/>
                    <a:gd name="T87" fmla="*/ 503 h 751"/>
                    <a:gd name="T88" fmla="*/ 131 w 421"/>
                    <a:gd name="T89" fmla="*/ 412 h 751"/>
                    <a:gd name="T90" fmla="*/ 301 w 421"/>
                    <a:gd name="T91" fmla="*/ 409 h 751"/>
                    <a:gd name="T92" fmla="*/ 421 w 421"/>
                    <a:gd name="T93" fmla="*/ 509 h 751"/>
                    <a:gd name="T94" fmla="*/ 218 w 421"/>
                    <a:gd name="T95" fmla="*/ 384 h 751"/>
                    <a:gd name="T96" fmla="*/ 217 w 421"/>
                    <a:gd name="T97" fmla="*/ 384 h 751"/>
                    <a:gd name="T98" fmla="*/ 217 w 421"/>
                    <a:gd name="T99" fmla="*/ 384 h 751"/>
                    <a:gd name="T100" fmla="*/ 218 w 421"/>
                    <a:gd name="T101" fmla="*/ 384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 h="751">
                      <a:moveTo>
                        <a:pt x="421" y="509"/>
                      </a:moveTo>
                      <a:cubicBezTo>
                        <a:pt x="421" y="509"/>
                        <a:pt x="400" y="323"/>
                        <a:pt x="359" y="306"/>
                      </a:cubicBezTo>
                      <a:cubicBezTo>
                        <a:pt x="391" y="250"/>
                        <a:pt x="338" y="0"/>
                        <a:pt x="338" y="0"/>
                      </a:cubicBezTo>
                      <a:cubicBezTo>
                        <a:pt x="338" y="0"/>
                        <a:pt x="355" y="183"/>
                        <a:pt x="307" y="216"/>
                      </a:cubicBezTo>
                      <a:cubicBezTo>
                        <a:pt x="307" y="215"/>
                        <a:pt x="307" y="215"/>
                        <a:pt x="307" y="214"/>
                      </a:cubicBezTo>
                      <a:cubicBezTo>
                        <a:pt x="307" y="211"/>
                        <a:pt x="307" y="207"/>
                        <a:pt x="307" y="204"/>
                      </a:cubicBezTo>
                      <a:cubicBezTo>
                        <a:pt x="288" y="204"/>
                        <a:pt x="288" y="204"/>
                        <a:pt x="288" y="204"/>
                      </a:cubicBezTo>
                      <a:cubicBezTo>
                        <a:pt x="288" y="213"/>
                        <a:pt x="288" y="222"/>
                        <a:pt x="288" y="230"/>
                      </a:cubicBezTo>
                      <a:cubicBezTo>
                        <a:pt x="285" y="233"/>
                        <a:pt x="281" y="236"/>
                        <a:pt x="279" y="238"/>
                      </a:cubicBezTo>
                      <a:cubicBezTo>
                        <a:pt x="279" y="227"/>
                        <a:pt x="278" y="216"/>
                        <a:pt x="278" y="204"/>
                      </a:cubicBezTo>
                      <a:cubicBezTo>
                        <a:pt x="219" y="204"/>
                        <a:pt x="219" y="204"/>
                        <a:pt x="219" y="204"/>
                      </a:cubicBezTo>
                      <a:cubicBezTo>
                        <a:pt x="219" y="243"/>
                        <a:pt x="219" y="243"/>
                        <a:pt x="219" y="243"/>
                      </a:cubicBezTo>
                      <a:cubicBezTo>
                        <a:pt x="274" y="243"/>
                        <a:pt x="274" y="243"/>
                        <a:pt x="274" y="243"/>
                      </a:cubicBezTo>
                      <a:cubicBezTo>
                        <a:pt x="272" y="244"/>
                        <a:pt x="271" y="246"/>
                        <a:pt x="270" y="247"/>
                      </a:cubicBezTo>
                      <a:cubicBezTo>
                        <a:pt x="268" y="250"/>
                        <a:pt x="266" y="252"/>
                        <a:pt x="264" y="254"/>
                      </a:cubicBezTo>
                      <a:cubicBezTo>
                        <a:pt x="219" y="254"/>
                        <a:pt x="219" y="254"/>
                        <a:pt x="219" y="254"/>
                      </a:cubicBezTo>
                      <a:cubicBezTo>
                        <a:pt x="219" y="291"/>
                        <a:pt x="219" y="291"/>
                        <a:pt x="219" y="291"/>
                      </a:cubicBezTo>
                      <a:cubicBezTo>
                        <a:pt x="233" y="291"/>
                        <a:pt x="233" y="291"/>
                        <a:pt x="233" y="291"/>
                      </a:cubicBezTo>
                      <a:cubicBezTo>
                        <a:pt x="227" y="294"/>
                        <a:pt x="223" y="296"/>
                        <a:pt x="219" y="300"/>
                      </a:cubicBezTo>
                      <a:cubicBezTo>
                        <a:pt x="219" y="291"/>
                        <a:pt x="219" y="291"/>
                        <a:pt x="219" y="291"/>
                      </a:cubicBezTo>
                      <a:cubicBezTo>
                        <a:pt x="210" y="291"/>
                        <a:pt x="210" y="291"/>
                        <a:pt x="210" y="291"/>
                      </a:cubicBezTo>
                      <a:cubicBezTo>
                        <a:pt x="210" y="302"/>
                        <a:pt x="210" y="302"/>
                        <a:pt x="210" y="302"/>
                      </a:cubicBezTo>
                      <a:cubicBezTo>
                        <a:pt x="217" y="302"/>
                        <a:pt x="217" y="302"/>
                        <a:pt x="217" y="302"/>
                      </a:cubicBezTo>
                      <a:cubicBezTo>
                        <a:pt x="215" y="304"/>
                        <a:pt x="214" y="305"/>
                        <a:pt x="213" y="306"/>
                      </a:cubicBezTo>
                      <a:cubicBezTo>
                        <a:pt x="212" y="305"/>
                        <a:pt x="211" y="304"/>
                        <a:pt x="210" y="303"/>
                      </a:cubicBezTo>
                      <a:cubicBezTo>
                        <a:pt x="210" y="302"/>
                        <a:pt x="210" y="302"/>
                        <a:pt x="210" y="302"/>
                      </a:cubicBezTo>
                      <a:cubicBezTo>
                        <a:pt x="209" y="302"/>
                        <a:pt x="209" y="302"/>
                        <a:pt x="209" y="302"/>
                      </a:cubicBezTo>
                      <a:cubicBezTo>
                        <a:pt x="203" y="297"/>
                        <a:pt x="195" y="294"/>
                        <a:pt x="185" y="291"/>
                      </a:cubicBezTo>
                      <a:cubicBezTo>
                        <a:pt x="185" y="291"/>
                        <a:pt x="185" y="291"/>
                        <a:pt x="185" y="291"/>
                      </a:cubicBezTo>
                      <a:cubicBezTo>
                        <a:pt x="210" y="291"/>
                        <a:pt x="210" y="291"/>
                        <a:pt x="210" y="291"/>
                      </a:cubicBezTo>
                      <a:cubicBezTo>
                        <a:pt x="210" y="254"/>
                        <a:pt x="210" y="254"/>
                        <a:pt x="210" y="254"/>
                      </a:cubicBezTo>
                      <a:cubicBezTo>
                        <a:pt x="162" y="254"/>
                        <a:pt x="162" y="254"/>
                        <a:pt x="162" y="254"/>
                      </a:cubicBezTo>
                      <a:cubicBezTo>
                        <a:pt x="162" y="253"/>
                        <a:pt x="161" y="253"/>
                        <a:pt x="161" y="252"/>
                      </a:cubicBezTo>
                      <a:cubicBezTo>
                        <a:pt x="158" y="249"/>
                        <a:pt x="156" y="246"/>
                        <a:pt x="153" y="244"/>
                      </a:cubicBezTo>
                      <a:cubicBezTo>
                        <a:pt x="153" y="243"/>
                        <a:pt x="153" y="243"/>
                        <a:pt x="153" y="243"/>
                      </a:cubicBezTo>
                      <a:cubicBezTo>
                        <a:pt x="152" y="243"/>
                        <a:pt x="152" y="243"/>
                        <a:pt x="152" y="243"/>
                      </a:cubicBezTo>
                      <a:cubicBezTo>
                        <a:pt x="149" y="240"/>
                        <a:pt x="146" y="238"/>
                        <a:pt x="143" y="235"/>
                      </a:cubicBezTo>
                      <a:cubicBezTo>
                        <a:pt x="143" y="225"/>
                        <a:pt x="144" y="215"/>
                        <a:pt x="144" y="204"/>
                      </a:cubicBezTo>
                      <a:cubicBezTo>
                        <a:pt x="122" y="204"/>
                        <a:pt x="122" y="204"/>
                        <a:pt x="122" y="204"/>
                      </a:cubicBezTo>
                      <a:cubicBezTo>
                        <a:pt x="122" y="208"/>
                        <a:pt x="122" y="211"/>
                        <a:pt x="122" y="214"/>
                      </a:cubicBezTo>
                      <a:cubicBezTo>
                        <a:pt x="122" y="216"/>
                        <a:pt x="122" y="217"/>
                        <a:pt x="122" y="219"/>
                      </a:cubicBezTo>
                      <a:cubicBezTo>
                        <a:pt x="74" y="187"/>
                        <a:pt x="71" y="0"/>
                        <a:pt x="71" y="0"/>
                      </a:cubicBezTo>
                      <a:cubicBezTo>
                        <a:pt x="71" y="0"/>
                        <a:pt x="39" y="254"/>
                        <a:pt x="71" y="310"/>
                      </a:cubicBezTo>
                      <a:cubicBezTo>
                        <a:pt x="30" y="327"/>
                        <a:pt x="0" y="503"/>
                        <a:pt x="0" y="503"/>
                      </a:cubicBezTo>
                      <a:cubicBezTo>
                        <a:pt x="0" y="503"/>
                        <a:pt x="75" y="431"/>
                        <a:pt x="131" y="412"/>
                      </a:cubicBezTo>
                      <a:cubicBezTo>
                        <a:pt x="151" y="500"/>
                        <a:pt x="219" y="751"/>
                        <a:pt x="301" y="409"/>
                      </a:cubicBezTo>
                      <a:cubicBezTo>
                        <a:pt x="354" y="432"/>
                        <a:pt x="421" y="509"/>
                        <a:pt x="421" y="509"/>
                      </a:cubicBezTo>
                      <a:close/>
                      <a:moveTo>
                        <a:pt x="218" y="384"/>
                      </a:moveTo>
                      <a:cubicBezTo>
                        <a:pt x="217" y="384"/>
                        <a:pt x="217" y="384"/>
                        <a:pt x="217" y="384"/>
                      </a:cubicBezTo>
                      <a:cubicBezTo>
                        <a:pt x="217" y="384"/>
                        <a:pt x="217" y="384"/>
                        <a:pt x="217" y="384"/>
                      </a:cubicBezTo>
                      <a:cubicBezTo>
                        <a:pt x="217" y="384"/>
                        <a:pt x="217" y="384"/>
                        <a:pt x="218" y="3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nvGrpSpPr>
                <p:cNvPr id="305" name="Group 304"/>
                <p:cNvGrpSpPr/>
                <p:nvPr/>
              </p:nvGrpSpPr>
              <p:grpSpPr>
                <a:xfrm>
                  <a:off x="853323" y="304311"/>
                  <a:ext cx="698501" cy="1446214"/>
                  <a:chOff x="853323" y="304311"/>
                  <a:chExt cx="698501" cy="1446214"/>
                </a:xfrm>
                <a:grpFill/>
              </p:grpSpPr>
              <p:sp>
                <p:nvSpPr>
                  <p:cNvPr id="306" name="Freeform 10"/>
                  <p:cNvSpPr>
                    <a:spLocks/>
                  </p:cNvSpPr>
                  <p:nvPr/>
                </p:nvSpPr>
                <p:spPr bwMode="auto">
                  <a:xfrm>
                    <a:off x="1220036" y="1220299"/>
                    <a:ext cx="214313" cy="120650"/>
                  </a:xfrm>
                  <a:custGeom>
                    <a:avLst/>
                    <a:gdLst>
                      <a:gd name="T0" fmla="*/ 0 w 57"/>
                      <a:gd name="T1" fmla="*/ 32 h 32"/>
                      <a:gd name="T2" fmla="*/ 57 w 57"/>
                      <a:gd name="T3" fmla="*/ 32 h 32"/>
                      <a:gd name="T4" fmla="*/ 54 w 57"/>
                      <a:gd name="T5" fmla="*/ 0 h 32"/>
                      <a:gd name="T6" fmla="*/ 0 w 57"/>
                      <a:gd name="T7" fmla="*/ 0 h 32"/>
                      <a:gd name="T8" fmla="*/ 0 w 57"/>
                      <a:gd name="T9" fmla="*/ 32 h 32"/>
                    </a:gdLst>
                    <a:ahLst/>
                    <a:cxnLst>
                      <a:cxn ang="0">
                        <a:pos x="T0" y="T1"/>
                      </a:cxn>
                      <a:cxn ang="0">
                        <a:pos x="T2" y="T3"/>
                      </a:cxn>
                      <a:cxn ang="0">
                        <a:pos x="T4" y="T5"/>
                      </a:cxn>
                      <a:cxn ang="0">
                        <a:pos x="T6" y="T7"/>
                      </a:cxn>
                      <a:cxn ang="0">
                        <a:pos x="T8" y="T9"/>
                      </a:cxn>
                    </a:cxnLst>
                    <a:rect l="0" t="0" r="r" b="b"/>
                    <a:pathLst>
                      <a:path w="57" h="32">
                        <a:moveTo>
                          <a:pt x="0" y="32"/>
                        </a:moveTo>
                        <a:cubicBezTo>
                          <a:pt x="57" y="32"/>
                          <a:pt x="57" y="32"/>
                          <a:pt x="57" y="32"/>
                        </a:cubicBezTo>
                        <a:cubicBezTo>
                          <a:pt x="56" y="21"/>
                          <a:pt x="55" y="11"/>
                          <a:pt x="54" y="0"/>
                        </a:cubicBezTo>
                        <a:cubicBezTo>
                          <a:pt x="0" y="0"/>
                          <a:pt x="0" y="0"/>
                          <a:pt x="0" y="0"/>
                        </a:cubicBezTo>
                        <a:lnTo>
                          <a:pt x="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07" name="Freeform 11"/>
                  <p:cNvSpPr>
                    <a:spLocks/>
                  </p:cNvSpPr>
                  <p:nvPr/>
                </p:nvSpPr>
                <p:spPr bwMode="auto">
                  <a:xfrm>
                    <a:off x="1416886" y="836124"/>
                    <a:ext cx="74613" cy="161925"/>
                  </a:xfrm>
                  <a:custGeom>
                    <a:avLst/>
                    <a:gdLst>
                      <a:gd name="T0" fmla="*/ 20 w 20"/>
                      <a:gd name="T1" fmla="*/ 43 h 43"/>
                      <a:gd name="T2" fmla="*/ 12 w 20"/>
                      <a:gd name="T3" fmla="*/ 0 h 43"/>
                      <a:gd name="T4" fmla="*/ 0 w 20"/>
                      <a:gd name="T5" fmla="*/ 0 h 43"/>
                      <a:gd name="T6" fmla="*/ 6 w 20"/>
                      <a:gd name="T7" fmla="*/ 43 h 43"/>
                      <a:gd name="T8" fmla="*/ 20 w 20"/>
                      <a:gd name="T9" fmla="*/ 43 h 43"/>
                    </a:gdLst>
                    <a:ahLst/>
                    <a:cxnLst>
                      <a:cxn ang="0">
                        <a:pos x="T0" y="T1"/>
                      </a:cxn>
                      <a:cxn ang="0">
                        <a:pos x="T2" y="T3"/>
                      </a:cxn>
                      <a:cxn ang="0">
                        <a:pos x="T4" y="T5"/>
                      </a:cxn>
                      <a:cxn ang="0">
                        <a:pos x="T6" y="T7"/>
                      </a:cxn>
                      <a:cxn ang="0">
                        <a:pos x="T8" y="T9"/>
                      </a:cxn>
                    </a:cxnLst>
                    <a:rect l="0" t="0" r="r" b="b"/>
                    <a:pathLst>
                      <a:path w="20" h="43">
                        <a:moveTo>
                          <a:pt x="20" y="43"/>
                        </a:moveTo>
                        <a:cubicBezTo>
                          <a:pt x="18" y="28"/>
                          <a:pt x="15" y="14"/>
                          <a:pt x="12" y="0"/>
                        </a:cubicBezTo>
                        <a:cubicBezTo>
                          <a:pt x="0" y="0"/>
                          <a:pt x="0" y="0"/>
                          <a:pt x="0" y="0"/>
                        </a:cubicBezTo>
                        <a:cubicBezTo>
                          <a:pt x="2" y="15"/>
                          <a:pt x="4" y="29"/>
                          <a:pt x="6" y="43"/>
                        </a:cubicBezTo>
                        <a:lnTo>
                          <a:pt x="2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08" name="Freeform 12"/>
                  <p:cNvSpPr>
                    <a:spLocks/>
                  </p:cNvSpPr>
                  <p:nvPr/>
                </p:nvSpPr>
                <p:spPr bwMode="auto">
                  <a:xfrm>
                    <a:off x="1220036" y="1039324"/>
                    <a:ext cx="200025" cy="139700"/>
                  </a:xfrm>
                  <a:custGeom>
                    <a:avLst/>
                    <a:gdLst>
                      <a:gd name="T0" fmla="*/ 0 w 53"/>
                      <a:gd name="T1" fmla="*/ 37 h 37"/>
                      <a:gd name="T2" fmla="*/ 53 w 53"/>
                      <a:gd name="T3" fmla="*/ 37 h 37"/>
                      <a:gd name="T4" fmla="*/ 50 w 53"/>
                      <a:gd name="T5" fmla="*/ 0 h 37"/>
                      <a:gd name="T6" fmla="*/ 0 w 53"/>
                      <a:gd name="T7" fmla="*/ 0 h 37"/>
                      <a:gd name="T8" fmla="*/ 0 w 53"/>
                      <a:gd name="T9" fmla="*/ 37 h 37"/>
                    </a:gdLst>
                    <a:ahLst/>
                    <a:cxnLst>
                      <a:cxn ang="0">
                        <a:pos x="T0" y="T1"/>
                      </a:cxn>
                      <a:cxn ang="0">
                        <a:pos x="T2" y="T3"/>
                      </a:cxn>
                      <a:cxn ang="0">
                        <a:pos x="T4" y="T5"/>
                      </a:cxn>
                      <a:cxn ang="0">
                        <a:pos x="T6" y="T7"/>
                      </a:cxn>
                      <a:cxn ang="0">
                        <a:pos x="T8" y="T9"/>
                      </a:cxn>
                    </a:cxnLst>
                    <a:rect l="0" t="0" r="r" b="b"/>
                    <a:pathLst>
                      <a:path w="53" h="37">
                        <a:moveTo>
                          <a:pt x="0" y="37"/>
                        </a:moveTo>
                        <a:cubicBezTo>
                          <a:pt x="53" y="37"/>
                          <a:pt x="53" y="37"/>
                          <a:pt x="53" y="37"/>
                        </a:cubicBezTo>
                        <a:cubicBezTo>
                          <a:pt x="52" y="25"/>
                          <a:pt x="51" y="13"/>
                          <a:pt x="50" y="0"/>
                        </a:cubicBezTo>
                        <a:cubicBezTo>
                          <a:pt x="0" y="0"/>
                          <a:pt x="0" y="0"/>
                          <a:pt x="0" y="0"/>
                        </a:cubicBez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09" name="Freeform 13"/>
                  <p:cNvSpPr>
                    <a:spLocks/>
                  </p:cNvSpPr>
                  <p:nvPr/>
                </p:nvSpPr>
                <p:spPr bwMode="auto">
                  <a:xfrm>
                    <a:off x="1442286" y="1039324"/>
                    <a:ext cx="79375" cy="139700"/>
                  </a:xfrm>
                  <a:custGeom>
                    <a:avLst/>
                    <a:gdLst>
                      <a:gd name="T0" fmla="*/ 21 w 21"/>
                      <a:gd name="T1" fmla="*/ 37 h 37"/>
                      <a:gd name="T2" fmla="*/ 15 w 21"/>
                      <a:gd name="T3" fmla="*/ 0 h 37"/>
                      <a:gd name="T4" fmla="*/ 0 w 21"/>
                      <a:gd name="T5" fmla="*/ 0 h 37"/>
                      <a:gd name="T6" fmla="*/ 4 w 21"/>
                      <a:gd name="T7" fmla="*/ 37 h 37"/>
                      <a:gd name="T8" fmla="*/ 21 w 21"/>
                      <a:gd name="T9" fmla="*/ 37 h 37"/>
                    </a:gdLst>
                    <a:ahLst/>
                    <a:cxnLst>
                      <a:cxn ang="0">
                        <a:pos x="T0" y="T1"/>
                      </a:cxn>
                      <a:cxn ang="0">
                        <a:pos x="T2" y="T3"/>
                      </a:cxn>
                      <a:cxn ang="0">
                        <a:pos x="T4" y="T5"/>
                      </a:cxn>
                      <a:cxn ang="0">
                        <a:pos x="T6" y="T7"/>
                      </a:cxn>
                      <a:cxn ang="0">
                        <a:pos x="T8" y="T9"/>
                      </a:cxn>
                    </a:cxnLst>
                    <a:rect l="0" t="0" r="r" b="b"/>
                    <a:pathLst>
                      <a:path w="21" h="37">
                        <a:moveTo>
                          <a:pt x="21" y="37"/>
                        </a:moveTo>
                        <a:cubicBezTo>
                          <a:pt x="19" y="25"/>
                          <a:pt x="17" y="12"/>
                          <a:pt x="15" y="0"/>
                        </a:cubicBezTo>
                        <a:cubicBezTo>
                          <a:pt x="0" y="0"/>
                          <a:pt x="0" y="0"/>
                          <a:pt x="0" y="0"/>
                        </a:cubicBezTo>
                        <a:cubicBezTo>
                          <a:pt x="2" y="13"/>
                          <a:pt x="3" y="25"/>
                          <a:pt x="4" y="37"/>
                        </a:cubicBezTo>
                        <a:lnTo>
                          <a:pt x="21"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0" name="Freeform 14"/>
                  <p:cNvSpPr>
                    <a:spLocks/>
                  </p:cNvSpPr>
                  <p:nvPr/>
                </p:nvSpPr>
                <p:spPr bwMode="auto">
                  <a:xfrm>
                    <a:off x="1354974" y="493224"/>
                    <a:ext cx="53975" cy="131763"/>
                  </a:xfrm>
                  <a:custGeom>
                    <a:avLst/>
                    <a:gdLst>
                      <a:gd name="T0" fmla="*/ 14 w 14"/>
                      <a:gd name="T1" fmla="*/ 35 h 35"/>
                      <a:gd name="T2" fmla="*/ 1 w 14"/>
                      <a:gd name="T3" fmla="*/ 0 h 35"/>
                      <a:gd name="T4" fmla="*/ 0 w 14"/>
                      <a:gd name="T5" fmla="*/ 0 h 35"/>
                      <a:gd name="T6" fmla="*/ 7 w 14"/>
                      <a:gd name="T7" fmla="*/ 35 h 35"/>
                      <a:gd name="T8" fmla="*/ 14 w 14"/>
                      <a:gd name="T9" fmla="*/ 35 h 35"/>
                    </a:gdLst>
                    <a:ahLst/>
                    <a:cxnLst>
                      <a:cxn ang="0">
                        <a:pos x="T0" y="T1"/>
                      </a:cxn>
                      <a:cxn ang="0">
                        <a:pos x="T2" y="T3"/>
                      </a:cxn>
                      <a:cxn ang="0">
                        <a:pos x="T4" y="T5"/>
                      </a:cxn>
                      <a:cxn ang="0">
                        <a:pos x="T6" y="T7"/>
                      </a:cxn>
                      <a:cxn ang="0">
                        <a:pos x="T8" y="T9"/>
                      </a:cxn>
                    </a:cxnLst>
                    <a:rect l="0" t="0" r="r" b="b"/>
                    <a:pathLst>
                      <a:path w="14" h="35">
                        <a:moveTo>
                          <a:pt x="14" y="35"/>
                        </a:moveTo>
                        <a:cubicBezTo>
                          <a:pt x="10" y="23"/>
                          <a:pt x="6" y="11"/>
                          <a:pt x="1" y="0"/>
                        </a:cubicBezTo>
                        <a:cubicBezTo>
                          <a:pt x="0" y="0"/>
                          <a:pt x="0" y="0"/>
                          <a:pt x="0" y="0"/>
                        </a:cubicBezTo>
                        <a:cubicBezTo>
                          <a:pt x="2" y="12"/>
                          <a:pt x="5" y="24"/>
                          <a:pt x="7" y="35"/>
                        </a:cubicBezTo>
                        <a:lnTo>
                          <a:pt x="14"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1" name="Freeform 15"/>
                  <p:cNvSpPr>
                    <a:spLocks/>
                  </p:cNvSpPr>
                  <p:nvPr/>
                </p:nvSpPr>
                <p:spPr bwMode="auto">
                  <a:xfrm>
                    <a:off x="1389899" y="669436"/>
                    <a:ext cx="60325" cy="125413"/>
                  </a:xfrm>
                  <a:custGeom>
                    <a:avLst/>
                    <a:gdLst>
                      <a:gd name="T0" fmla="*/ 16 w 16"/>
                      <a:gd name="T1" fmla="*/ 33 h 33"/>
                      <a:gd name="T2" fmla="*/ 8 w 16"/>
                      <a:gd name="T3" fmla="*/ 0 h 33"/>
                      <a:gd name="T4" fmla="*/ 0 w 16"/>
                      <a:gd name="T5" fmla="*/ 0 h 33"/>
                      <a:gd name="T6" fmla="*/ 5 w 16"/>
                      <a:gd name="T7" fmla="*/ 33 h 33"/>
                      <a:gd name="T8" fmla="*/ 16 w 16"/>
                      <a:gd name="T9" fmla="*/ 33 h 33"/>
                    </a:gdLst>
                    <a:ahLst/>
                    <a:cxnLst>
                      <a:cxn ang="0">
                        <a:pos x="T0" y="T1"/>
                      </a:cxn>
                      <a:cxn ang="0">
                        <a:pos x="T2" y="T3"/>
                      </a:cxn>
                      <a:cxn ang="0">
                        <a:pos x="T4" y="T5"/>
                      </a:cxn>
                      <a:cxn ang="0">
                        <a:pos x="T6" y="T7"/>
                      </a:cxn>
                      <a:cxn ang="0">
                        <a:pos x="T8" y="T9"/>
                      </a:cxn>
                    </a:cxnLst>
                    <a:rect l="0" t="0" r="r" b="b"/>
                    <a:pathLst>
                      <a:path w="16" h="33">
                        <a:moveTo>
                          <a:pt x="16" y="33"/>
                        </a:moveTo>
                        <a:cubicBezTo>
                          <a:pt x="14" y="21"/>
                          <a:pt x="11" y="10"/>
                          <a:pt x="8" y="0"/>
                        </a:cubicBezTo>
                        <a:cubicBezTo>
                          <a:pt x="0" y="0"/>
                          <a:pt x="0" y="0"/>
                          <a:pt x="0" y="0"/>
                        </a:cubicBezTo>
                        <a:cubicBezTo>
                          <a:pt x="2" y="11"/>
                          <a:pt x="4" y="22"/>
                          <a:pt x="5" y="33"/>
                        </a:cubicBezTo>
                        <a:lnTo>
                          <a:pt x="16"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2" name="Freeform 16"/>
                  <p:cNvSpPr>
                    <a:spLocks/>
                  </p:cNvSpPr>
                  <p:nvPr/>
                </p:nvSpPr>
                <p:spPr bwMode="auto">
                  <a:xfrm>
                    <a:off x="864435" y="1220299"/>
                    <a:ext cx="90488" cy="120650"/>
                  </a:xfrm>
                  <a:custGeom>
                    <a:avLst/>
                    <a:gdLst>
                      <a:gd name="T0" fmla="*/ 4 w 24"/>
                      <a:gd name="T1" fmla="*/ 0 h 32"/>
                      <a:gd name="T2" fmla="*/ 0 w 24"/>
                      <a:gd name="T3" fmla="*/ 32 h 32"/>
                      <a:gd name="T4" fmla="*/ 21 w 24"/>
                      <a:gd name="T5" fmla="*/ 32 h 32"/>
                      <a:gd name="T6" fmla="*/ 24 w 24"/>
                      <a:gd name="T7" fmla="*/ 0 h 32"/>
                      <a:gd name="T8" fmla="*/ 4 w 24"/>
                      <a:gd name="T9" fmla="*/ 0 h 32"/>
                    </a:gdLst>
                    <a:ahLst/>
                    <a:cxnLst>
                      <a:cxn ang="0">
                        <a:pos x="T0" y="T1"/>
                      </a:cxn>
                      <a:cxn ang="0">
                        <a:pos x="T2" y="T3"/>
                      </a:cxn>
                      <a:cxn ang="0">
                        <a:pos x="T4" y="T5"/>
                      </a:cxn>
                      <a:cxn ang="0">
                        <a:pos x="T6" y="T7"/>
                      </a:cxn>
                      <a:cxn ang="0">
                        <a:pos x="T8" y="T9"/>
                      </a:cxn>
                    </a:cxnLst>
                    <a:rect l="0" t="0" r="r" b="b"/>
                    <a:pathLst>
                      <a:path w="24" h="32">
                        <a:moveTo>
                          <a:pt x="4" y="0"/>
                        </a:moveTo>
                        <a:cubicBezTo>
                          <a:pt x="2" y="11"/>
                          <a:pt x="1" y="21"/>
                          <a:pt x="0" y="32"/>
                        </a:cubicBezTo>
                        <a:cubicBezTo>
                          <a:pt x="21" y="32"/>
                          <a:pt x="21" y="32"/>
                          <a:pt x="21" y="32"/>
                        </a:cubicBezTo>
                        <a:cubicBezTo>
                          <a:pt x="22" y="21"/>
                          <a:pt x="23" y="11"/>
                          <a:pt x="24" y="0"/>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3" name="Freeform 17"/>
                  <p:cNvSpPr>
                    <a:spLocks/>
                  </p:cNvSpPr>
                  <p:nvPr/>
                </p:nvSpPr>
                <p:spPr bwMode="auto">
                  <a:xfrm>
                    <a:off x="951748" y="669436"/>
                    <a:ext cx="71438" cy="125413"/>
                  </a:xfrm>
                  <a:custGeom>
                    <a:avLst/>
                    <a:gdLst>
                      <a:gd name="T0" fmla="*/ 9 w 19"/>
                      <a:gd name="T1" fmla="*/ 0 h 33"/>
                      <a:gd name="T2" fmla="*/ 0 w 19"/>
                      <a:gd name="T3" fmla="*/ 33 h 33"/>
                      <a:gd name="T4" fmla="*/ 14 w 19"/>
                      <a:gd name="T5" fmla="*/ 33 h 33"/>
                      <a:gd name="T6" fmla="*/ 19 w 19"/>
                      <a:gd name="T7" fmla="*/ 0 h 33"/>
                      <a:gd name="T8" fmla="*/ 9 w 19"/>
                      <a:gd name="T9" fmla="*/ 0 h 33"/>
                    </a:gdLst>
                    <a:ahLst/>
                    <a:cxnLst>
                      <a:cxn ang="0">
                        <a:pos x="T0" y="T1"/>
                      </a:cxn>
                      <a:cxn ang="0">
                        <a:pos x="T2" y="T3"/>
                      </a:cxn>
                      <a:cxn ang="0">
                        <a:pos x="T4" y="T5"/>
                      </a:cxn>
                      <a:cxn ang="0">
                        <a:pos x="T6" y="T7"/>
                      </a:cxn>
                      <a:cxn ang="0">
                        <a:pos x="T8" y="T9"/>
                      </a:cxn>
                    </a:cxnLst>
                    <a:rect l="0" t="0" r="r" b="b"/>
                    <a:pathLst>
                      <a:path w="19" h="33">
                        <a:moveTo>
                          <a:pt x="9" y="0"/>
                        </a:moveTo>
                        <a:cubicBezTo>
                          <a:pt x="6" y="10"/>
                          <a:pt x="3" y="21"/>
                          <a:pt x="0" y="33"/>
                        </a:cubicBezTo>
                        <a:cubicBezTo>
                          <a:pt x="14" y="33"/>
                          <a:pt x="14" y="33"/>
                          <a:pt x="14" y="33"/>
                        </a:cubicBezTo>
                        <a:cubicBezTo>
                          <a:pt x="16" y="22"/>
                          <a:pt x="17" y="11"/>
                          <a:pt x="19" y="0"/>
                        </a:cubicBezTo>
                        <a:lnTo>
                          <a:pt x="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4" name="Freeform 18"/>
                  <p:cNvSpPr>
                    <a:spLocks/>
                  </p:cNvSpPr>
                  <p:nvPr/>
                </p:nvSpPr>
                <p:spPr bwMode="auto">
                  <a:xfrm>
                    <a:off x="883485" y="1039324"/>
                    <a:ext cx="87313" cy="139700"/>
                  </a:xfrm>
                  <a:custGeom>
                    <a:avLst/>
                    <a:gdLst>
                      <a:gd name="T0" fmla="*/ 6 w 23"/>
                      <a:gd name="T1" fmla="*/ 0 h 37"/>
                      <a:gd name="T2" fmla="*/ 0 w 23"/>
                      <a:gd name="T3" fmla="*/ 37 h 37"/>
                      <a:gd name="T4" fmla="*/ 19 w 23"/>
                      <a:gd name="T5" fmla="*/ 37 h 37"/>
                      <a:gd name="T6" fmla="*/ 23 w 23"/>
                      <a:gd name="T7" fmla="*/ 0 h 37"/>
                      <a:gd name="T8" fmla="*/ 6 w 23"/>
                      <a:gd name="T9" fmla="*/ 0 h 37"/>
                    </a:gdLst>
                    <a:ahLst/>
                    <a:cxnLst>
                      <a:cxn ang="0">
                        <a:pos x="T0" y="T1"/>
                      </a:cxn>
                      <a:cxn ang="0">
                        <a:pos x="T2" y="T3"/>
                      </a:cxn>
                      <a:cxn ang="0">
                        <a:pos x="T4" y="T5"/>
                      </a:cxn>
                      <a:cxn ang="0">
                        <a:pos x="T6" y="T7"/>
                      </a:cxn>
                      <a:cxn ang="0">
                        <a:pos x="T8" y="T9"/>
                      </a:cxn>
                    </a:cxnLst>
                    <a:rect l="0" t="0" r="r" b="b"/>
                    <a:pathLst>
                      <a:path w="23" h="37">
                        <a:moveTo>
                          <a:pt x="6" y="0"/>
                        </a:moveTo>
                        <a:cubicBezTo>
                          <a:pt x="4" y="12"/>
                          <a:pt x="2" y="25"/>
                          <a:pt x="0" y="37"/>
                        </a:cubicBezTo>
                        <a:cubicBezTo>
                          <a:pt x="19" y="37"/>
                          <a:pt x="19" y="37"/>
                          <a:pt x="19" y="37"/>
                        </a:cubicBezTo>
                        <a:cubicBezTo>
                          <a:pt x="21" y="25"/>
                          <a:pt x="22" y="13"/>
                          <a:pt x="23"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5" name="Freeform 19"/>
                  <p:cNvSpPr>
                    <a:spLocks/>
                  </p:cNvSpPr>
                  <p:nvPr/>
                </p:nvSpPr>
                <p:spPr bwMode="auto">
                  <a:xfrm>
                    <a:off x="1102561" y="304311"/>
                    <a:ext cx="82550" cy="147638"/>
                  </a:xfrm>
                  <a:custGeom>
                    <a:avLst/>
                    <a:gdLst>
                      <a:gd name="T0" fmla="*/ 22 w 22"/>
                      <a:gd name="T1" fmla="*/ 0 h 39"/>
                      <a:gd name="T2" fmla="*/ 0 w 22"/>
                      <a:gd name="T3" fmla="*/ 19 h 39"/>
                      <a:gd name="T4" fmla="*/ 5 w 22"/>
                      <a:gd name="T5" fmla="*/ 21 h 39"/>
                      <a:gd name="T6" fmla="*/ 1 w 22"/>
                      <a:gd name="T7" fmla="*/ 39 h 39"/>
                      <a:gd name="T8" fmla="*/ 22 w 22"/>
                      <a:gd name="T9" fmla="*/ 39 h 39"/>
                      <a:gd name="T10" fmla="*/ 22 w 22"/>
                      <a:gd name="T11" fmla="*/ 0 h 39"/>
                    </a:gdLst>
                    <a:ahLst/>
                    <a:cxnLst>
                      <a:cxn ang="0">
                        <a:pos x="T0" y="T1"/>
                      </a:cxn>
                      <a:cxn ang="0">
                        <a:pos x="T2" y="T3"/>
                      </a:cxn>
                      <a:cxn ang="0">
                        <a:pos x="T4" y="T5"/>
                      </a:cxn>
                      <a:cxn ang="0">
                        <a:pos x="T6" y="T7"/>
                      </a:cxn>
                      <a:cxn ang="0">
                        <a:pos x="T8" y="T9"/>
                      </a:cxn>
                      <a:cxn ang="0">
                        <a:pos x="T10" y="T11"/>
                      </a:cxn>
                    </a:cxnLst>
                    <a:rect l="0" t="0" r="r" b="b"/>
                    <a:pathLst>
                      <a:path w="22" h="39">
                        <a:moveTo>
                          <a:pt x="22" y="0"/>
                        </a:moveTo>
                        <a:cubicBezTo>
                          <a:pt x="14" y="2"/>
                          <a:pt x="7" y="9"/>
                          <a:pt x="0" y="19"/>
                        </a:cubicBezTo>
                        <a:cubicBezTo>
                          <a:pt x="5" y="21"/>
                          <a:pt x="5" y="21"/>
                          <a:pt x="5" y="21"/>
                        </a:cubicBezTo>
                        <a:cubicBezTo>
                          <a:pt x="3" y="27"/>
                          <a:pt x="2" y="33"/>
                          <a:pt x="1" y="39"/>
                        </a:cubicBezTo>
                        <a:cubicBezTo>
                          <a:pt x="22" y="39"/>
                          <a:pt x="22" y="39"/>
                          <a:pt x="22" y="39"/>
                        </a:cubicBezTo>
                        <a:lnTo>
                          <a:pt x="2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6" name="Freeform 20"/>
                  <p:cNvSpPr>
                    <a:spLocks/>
                  </p:cNvSpPr>
                  <p:nvPr/>
                </p:nvSpPr>
                <p:spPr bwMode="auto">
                  <a:xfrm>
                    <a:off x="1220036" y="304311"/>
                    <a:ext cx="90488" cy="147638"/>
                  </a:xfrm>
                  <a:custGeom>
                    <a:avLst/>
                    <a:gdLst>
                      <a:gd name="T0" fmla="*/ 20 w 24"/>
                      <a:gd name="T1" fmla="*/ 21 h 39"/>
                      <a:gd name="T2" fmla="*/ 22 w 24"/>
                      <a:gd name="T3" fmla="*/ 20 h 39"/>
                      <a:gd name="T4" fmla="*/ 0 w 24"/>
                      <a:gd name="T5" fmla="*/ 0 h 39"/>
                      <a:gd name="T6" fmla="*/ 0 w 24"/>
                      <a:gd name="T7" fmla="*/ 39 h 39"/>
                      <a:gd name="T8" fmla="*/ 24 w 24"/>
                      <a:gd name="T9" fmla="*/ 39 h 39"/>
                      <a:gd name="T10" fmla="*/ 20 w 24"/>
                      <a:gd name="T11" fmla="*/ 21 h 39"/>
                    </a:gdLst>
                    <a:ahLst/>
                    <a:cxnLst>
                      <a:cxn ang="0">
                        <a:pos x="T0" y="T1"/>
                      </a:cxn>
                      <a:cxn ang="0">
                        <a:pos x="T2" y="T3"/>
                      </a:cxn>
                      <a:cxn ang="0">
                        <a:pos x="T4" y="T5"/>
                      </a:cxn>
                      <a:cxn ang="0">
                        <a:pos x="T6" y="T7"/>
                      </a:cxn>
                      <a:cxn ang="0">
                        <a:pos x="T8" y="T9"/>
                      </a:cxn>
                      <a:cxn ang="0">
                        <a:pos x="T10" y="T11"/>
                      </a:cxn>
                    </a:cxnLst>
                    <a:rect l="0" t="0" r="r" b="b"/>
                    <a:pathLst>
                      <a:path w="24" h="39">
                        <a:moveTo>
                          <a:pt x="20" y="21"/>
                        </a:moveTo>
                        <a:cubicBezTo>
                          <a:pt x="22" y="20"/>
                          <a:pt x="22" y="20"/>
                          <a:pt x="22" y="20"/>
                        </a:cubicBezTo>
                        <a:cubicBezTo>
                          <a:pt x="15" y="9"/>
                          <a:pt x="8" y="2"/>
                          <a:pt x="0" y="0"/>
                        </a:cubicBezTo>
                        <a:cubicBezTo>
                          <a:pt x="0" y="39"/>
                          <a:pt x="0" y="39"/>
                          <a:pt x="0" y="39"/>
                        </a:cubicBezTo>
                        <a:cubicBezTo>
                          <a:pt x="24" y="39"/>
                          <a:pt x="24" y="39"/>
                          <a:pt x="24" y="39"/>
                        </a:cubicBezTo>
                        <a:cubicBezTo>
                          <a:pt x="22" y="33"/>
                          <a:pt x="21" y="27"/>
                          <a:pt x="20"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7" name="Freeform 21"/>
                  <p:cNvSpPr>
                    <a:spLocks/>
                  </p:cNvSpPr>
                  <p:nvPr/>
                </p:nvSpPr>
                <p:spPr bwMode="auto">
                  <a:xfrm>
                    <a:off x="1061286" y="429724"/>
                    <a:ext cx="11113" cy="22225"/>
                  </a:xfrm>
                  <a:custGeom>
                    <a:avLst/>
                    <a:gdLst>
                      <a:gd name="T0" fmla="*/ 0 w 3"/>
                      <a:gd name="T1" fmla="*/ 6 h 6"/>
                      <a:gd name="T2" fmla="*/ 2 w 3"/>
                      <a:gd name="T3" fmla="*/ 6 h 6"/>
                      <a:gd name="T4" fmla="*/ 3 w 3"/>
                      <a:gd name="T5" fmla="*/ 0 h 6"/>
                      <a:gd name="T6" fmla="*/ 0 w 3"/>
                      <a:gd name="T7" fmla="*/ 6 h 6"/>
                    </a:gdLst>
                    <a:ahLst/>
                    <a:cxnLst>
                      <a:cxn ang="0">
                        <a:pos x="T0" y="T1"/>
                      </a:cxn>
                      <a:cxn ang="0">
                        <a:pos x="T2" y="T3"/>
                      </a:cxn>
                      <a:cxn ang="0">
                        <a:pos x="T4" y="T5"/>
                      </a:cxn>
                      <a:cxn ang="0">
                        <a:pos x="T6" y="T7"/>
                      </a:cxn>
                    </a:cxnLst>
                    <a:rect l="0" t="0" r="r" b="b"/>
                    <a:pathLst>
                      <a:path w="3" h="6">
                        <a:moveTo>
                          <a:pt x="0" y="6"/>
                        </a:moveTo>
                        <a:cubicBezTo>
                          <a:pt x="2" y="6"/>
                          <a:pt x="2" y="6"/>
                          <a:pt x="2" y="6"/>
                        </a:cubicBezTo>
                        <a:cubicBezTo>
                          <a:pt x="2" y="4"/>
                          <a:pt x="3" y="2"/>
                          <a:pt x="3" y="0"/>
                        </a:cubicBezTo>
                        <a:cubicBezTo>
                          <a:pt x="2" y="2"/>
                          <a:pt x="1" y="4"/>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8" name="Freeform 22"/>
                  <p:cNvSpPr>
                    <a:spLocks/>
                  </p:cNvSpPr>
                  <p:nvPr/>
                </p:nvSpPr>
                <p:spPr bwMode="auto">
                  <a:xfrm>
                    <a:off x="996198" y="493224"/>
                    <a:ext cx="61913" cy="131763"/>
                  </a:xfrm>
                  <a:custGeom>
                    <a:avLst/>
                    <a:gdLst>
                      <a:gd name="T0" fmla="*/ 12 w 16"/>
                      <a:gd name="T1" fmla="*/ 0 h 35"/>
                      <a:gd name="T2" fmla="*/ 0 w 16"/>
                      <a:gd name="T3" fmla="*/ 35 h 35"/>
                      <a:gd name="T4" fmla="*/ 9 w 16"/>
                      <a:gd name="T5" fmla="*/ 35 h 35"/>
                      <a:gd name="T6" fmla="*/ 16 w 16"/>
                      <a:gd name="T7" fmla="*/ 0 h 35"/>
                      <a:gd name="T8" fmla="*/ 12 w 16"/>
                      <a:gd name="T9" fmla="*/ 0 h 35"/>
                    </a:gdLst>
                    <a:ahLst/>
                    <a:cxnLst>
                      <a:cxn ang="0">
                        <a:pos x="T0" y="T1"/>
                      </a:cxn>
                      <a:cxn ang="0">
                        <a:pos x="T2" y="T3"/>
                      </a:cxn>
                      <a:cxn ang="0">
                        <a:pos x="T4" y="T5"/>
                      </a:cxn>
                      <a:cxn ang="0">
                        <a:pos x="T6" y="T7"/>
                      </a:cxn>
                      <a:cxn ang="0">
                        <a:pos x="T8" y="T9"/>
                      </a:cxn>
                    </a:cxnLst>
                    <a:rect l="0" t="0" r="r" b="b"/>
                    <a:pathLst>
                      <a:path w="16" h="35">
                        <a:moveTo>
                          <a:pt x="12" y="0"/>
                        </a:moveTo>
                        <a:cubicBezTo>
                          <a:pt x="8" y="11"/>
                          <a:pt x="4" y="23"/>
                          <a:pt x="0" y="35"/>
                        </a:cubicBezTo>
                        <a:cubicBezTo>
                          <a:pt x="9" y="35"/>
                          <a:pt x="9" y="35"/>
                          <a:pt x="9" y="35"/>
                        </a:cubicBezTo>
                        <a:cubicBezTo>
                          <a:pt x="12" y="24"/>
                          <a:pt x="14" y="12"/>
                          <a:pt x="16" y="0"/>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19" name="Freeform 23"/>
                  <p:cNvSpPr>
                    <a:spLocks/>
                  </p:cNvSpPr>
                  <p:nvPr/>
                </p:nvSpPr>
                <p:spPr bwMode="auto">
                  <a:xfrm>
                    <a:off x="913648" y="836124"/>
                    <a:ext cx="82550" cy="161925"/>
                  </a:xfrm>
                  <a:custGeom>
                    <a:avLst/>
                    <a:gdLst>
                      <a:gd name="T0" fmla="*/ 8 w 22"/>
                      <a:gd name="T1" fmla="*/ 0 h 43"/>
                      <a:gd name="T2" fmla="*/ 0 w 22"/>
                      <a:gd name="T3" fmla="*/ 43 h 43"/>
                      <a:gd name="T4" fmla="*/ 16 w 22"/>
                      <a:gd name="T5" fmla="*/ 43 h 43"/>
                      <a:gd name="T6" fmla="*/ 22 w 22"/>
                      <a:gd name="T7" fmla="*/ 0 h 43"/>
                      <a:gd name="T8" fmla="*/ 8 w 22"/>
                      <a:gd name="T9" fmla="*/ 0 h 43"/>
                    </a:gdLst>
                    <a:ahLst/>
                    <a:cxnLst>
                      <a:cxn ang="0">
                        <a:pos x="T0" y="T1"/>
                      </a:cxn>
                      <a:cxn ang="0">
                        <a:pos x="T2" y="T3"/>
                      </a:cxn>
                      <a:cxn ang="0">
                        <a:pos x="T4" y="T5"/>
                      </a:cxn>
                      <a:cxn ang="0">
                        <a:pos x="T6" y="T7"/>
                      </a:cxn>
                      <a:cxn ang="0">
                        <a:pos x="T8" y="T9"/>
                      </a:cxn>
                    </a:cxnLst>
                    <a:rect l="0" t="0" r="r" b="b"/>
                    <a:pathLst>
                      <a:path w="22" h="43">
                        <a:moveTo>
                          <a:pt x="8" y="0"/>
                        </a:moveTo>
                        <a:cubicBezTo>
                          <a:pt x="5" y="14"/>
                          <a:pt x="2" y="28"/>
                          <a:pt x="0" y="43"/>
                        </a:cubicBezTo>
                        <a:cubicBezTo>
                          <a:pt x="16" y="43"/>
                          <a:pt x="16" y="43"/>
                          <a:pt x="16" y="43"/>
                        </a:cubicBezTo>
                        <a:cubicBezTo>
                          <a:pt x="18" y="29"/>
                          <a:pt x="20" y="15"/>
                          <a:pt x="22" y="0"/>
                        </a:cubicBezTo>
                        <a:lnTo>
                          <a:pt x="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0" name="Freeform 24"/>
                  <p:cNvSpPr>
                    <a:spLocks/>
                  </p:cNvSpPr>
                  <p:nvPr/>
                </p:nvSpPr>
                <p:spPr bwMode="auto">
                  <a:xfrm>
                    <a:off x="1220036" y="1382225"/>
                    <a:ext cx="222250" cy="139700"/>
                  </a:xfrm>
                  <a:custGeom>
                    <a:avLst/>
                    <a:gdLst>
                      <a:gd name="T0" fmla="*/ 0 w 59"/>
                      <a:gd name="T1" fmla="*/ 37 h 37"/>
                      <a:gd name="T2" fmla="*/ 59 w 59"/>
                      <a:gd name="T3" fmla="*/ 37 h 37"/>
                      <a:gd name="T4" fmla="*/ 57 w 59"/>
                      <a:gd name="T5" fmla="*/ 0 h 37"/>
                      <a:gd name="T6" fmla="*/ 0 w 59"/>
                      <a:gd name="T7" fmla="*/ 0 h 37"/>
                      <a:gd name="T8" fmla="*/ 0 w 59"/>
                      <a:gd name="T9" fmla="*/ 37 h 37"/>
                    </a:gdLst>
                    <a:ahLst/>
                    <a:cxnLst>
                      <a:cxn ang="0">
                        <a:pos x="T0" y="T1"/>
                      </a:cxn>
                      <a:cxn ang="0">
                        <a:pos x="T2" y="T3"/>
                      </a:cxn>
                      <a:cxn ang="0">
                        <a:pos x="T4" y="T5"/>
                      </a:cxn>
                      <a:cxn ang="0">
                        <a:pos x="T6" y="T7"/>
                      </a:cxn>
                      <a:cxn ang="0">
                        <a:pos x="T8" y="T9"/>
                      </a:cxn>
                    </a:cxnLst>
                    <a:rect l="0" t="0" r="r" b="b"/>
                    <a:pathLst>
                      <a:path w="59" h="37">
                        <a:moveTo>
                          <a:pt x="0" y="37"/>
                        </a:moveTo>
                        <a:cubicBezTo>
                          <a:pt x="59" y="37"/>
                          <a:pt x="59" y="37"/>
                          <a:pt x="59" y="37"/>
                        </a:cubicBezTo>
                        <a:cubicBezTo>
                          <a:pt x="58" y="25"/>
                          <a:pt x="58" y="13"/>
                          <a:pt x="57" y="0"/>
                        </a:cubicBezTo>
                        <a:cubicBezTo>
                          <a:pt x="0" y="0"/>
                          <a:pt x="0" y="0"/>
                          <a:pt x="0" y="0"/>
                        </a:cubicBezTo>
                        <a:lnTo>
                          <a:pt x="0"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1" name="Freeform 25"/>
                  <p:cNvSpPr>
                    <a:spLocks/>
                  </p:cNvSpPr>
                  <p:nvPr/>
                </p:nvSpPr>
                <p:spPr bwMode="auto">
                  <a:xfrm>
                    <a:off x="1012073" y="836124"/>
                    <a:ext cx="173038" cy="161925"/>
                  </a:xfrm>
                  <a:custGeom>
                    <a:avLst/>
                    <a:gdLst>
                      <a:gd name="T0" fmla="*/ 46 w 46"/>
                      <a:gd name="T1" fmla="*/ 0 h 43"/>
                      <a:gd name="T2" fmla="*/ 6 w 46"/>
                      <a:gd name="T3" fmla="*/ 0 h 43"/>
                      <a:gd name="T4" fmla="*/ 0 w 46"/>
                      <a:gd name="T5" fmla="*/ 43 h 43"/>
                      <a:gd name="T6" fmla="*/ 46 w 46"/>
                      <a:gd name="T7" fmla="*/ 43 h 43"/>
                      <a:gd name="T8" fmla="*/ 46 w 46"/>
                      <a:gd name="T9" fmla="*/ 0 h 43"/>
                    </a:gdLst>
                    <a:ahLst/>
                    <a:cxnLst>
                      <a:cxn ang="0">
                        <a:pos x="T0" y="T1"/>
                      </a:cxn>
                      <a:cxn ang="0">
                        <a:pos x="T2" y="T3"/>
                      </a:cxn>
                      <a:cxn ang="0">
                        <a:pos x="T4" y="T5"/>
                      </a:cxn>
                      <a:cxn ang="0">
                        <a:pos x="T6" y="T7"/>
                      </a:cxn>
                      <a:cxn ang="0">
                        <a:pos x="T8" y="T9"/>
                      </a:cxn>
                    </a:cxnLst>
                    <a:rect l="0" t="0" r="r" b="b"/>
                    <a:pathLst>
                      <a:path w="46" h="43">
                        <a:moveTo>
                          <a:pt x="46" y="0"/>
                        </a:moveTo>
                        <a:cubicBezTo>
                          <a:pt x="6" y="0"/>
                          <a:pt x="6" y="0"/>
                          <a:pt x="6" y="0"/>
                        </a:cubicBezTo>
                        <a:cubicBezTo>
                          <a:pt x="4" y="15"/>
                          <a:pt x="2" y="29"/>
                          <a:pt x="0" y="43"/>
                        </a:cubicBezTo>
                        <a:cubicBezTo>
                          <a:pt x="46" y="43"/>
                          <a:pt x="46" y="43"/>
                          <a:pt x="46" y="43"/>
                        </a:cubicBezTo>
                        <a:lnTo>
                          <a:pt x="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2" name="Freeform 26"/>
                  <p:cNvSpPr>
                    <a:spLocks/>
                  </p:cNvSpPr>
                  <p:nvPr/>
                </p:nvSpPr>
                <p:spPr bwMode="auto">
                  <a:xfrm>
                    <a:off x="1069223" y="493224"/>
                    <a:ext cx="115888" cy="131763"/>
                  </a:xfrm>
                  <a:custGeom>
                    <a:avLst/>
                    <a:gdLst>
                      <a:gd name="T0" fmla="*/ 31 w 31"/>
                      <a:gd name="T1" fmla="*/ 0 h 35"/>
                      <a:gd name="T2" fmla="*/ 7 w 31"/>
                      <a:gd name="T3" fmla="*/ 0 h 35"/>
                      <a:gd name="T4" fmla="*/ 0 w 31"/>
                      <a:gd name="T5" fmla="*/ 35 h 35"/>
                      <a:gd name="T6" fmla="*/ 31 w 31"/>
                      <a:gd name="T7" fmla="*/ 35 h 35"/>
                      <a:gd name="T8" fmla="*/ 31 w 31"/>
                      <a:gd name="T9" fmla="*/ 0 h 35"/>
                    </a:gdLst>
                    <a:ahLst/>
                    <a:cxnLst>
                      <a:cxn ang="0">
                        <a:pos x="T0" y="T1"/>
                      </a:cxn>
                      <a:cxn ang="0">
                        <a:pos x="T2" y="T3"/>
                      </a:cxn>
                      <a:cxn ang="0">
                        <a:pos x="T4" y="T5"/>
                      </a:cxn>
                      <a:cxn ang="0">
                        <a:pos x="T6" y="T7"/>
                      </a:cxn>
                      <a:cxn ang="0">
                        <a:pos x="T8" y="T9"/>
                      </a:cxn>
                    </a:cxnLst>
                    <a:rect l="0" t="0" r="r" b="b"/>
                    <a:pathLst>
                      <a:path w="31" h="35">
                        <a:moveTo>
                          <a:pt x="31" y="0"/>
                        </a:moveTo>
                        <a:cubicBezTo>
                          <a:pt x="7" y="0"/>
                          <a:pt x="7" y="0"/>
                          <a:pt x="7" y="0"/>
                        </a:cubicBezTo>
                        <a:cubicBezTo>
                          <a:pt x="5" y="12"/>
                          <a:pt x="2" y="24"/>
                          <a:pt x="0" y="35"/>
                        </a:cubicBezTo>
                        <a:cubicBezTo>
                          <a:pt x="31" y="35"/>
                          <a:pt x="31" y="35"/>
                          <a:pt x="31" y="35"/>
                        </a:cubicBezTo>
                        <a:cubicBezTo>
                          <a:pt x="31" y="0"/>
                          <a:pt x="31" y="0"/>
                          <a:pt x="3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3" name="Freeform 27"/>
                  <p:cNvSpPr>
                    <a:spLocks/>
                  </p:cNvSpPr>
                  <p:nvPr/>
                </p:nvSpPr>
                <p:spPr bwMode="auto">
                  <a:xfrm>
                    <a:off x="993023" y="1039324"/>
                    <a:ext cx="192088" cy="139700"/>
                  </a:xfrm>
                  <a:custGeom>
                    <a:avLst/>
                    <a:gdLst>
                      <a:gd name="T0" fmla="*/ 51 w 51"/>
                      <a:gd name="T1" fmla="*/ 0 h 37"/>
                      <a:gd name="T2" fmla="*/ 4 w 51"/>
                      <a:gd name="T3" fmla="*/ 0 h 37"/>
                      <a:gd name="T4" fmla="*/ 0 w 51"/>
                      <a:gd name="T5" fmla="*/ 37 h 37"/>
                      <a:gd name="T6" fmla="*/ 51 w 51"/>
                      <a:gd name="T7" fmla="*/ 37 h 37"/>
                      <a:gd name="T8" fmla="*/ 51 w 51"/>
                      <a:gd name="T9" fmla="*/ 0 h 37"/>
                    </a:gdLst>
                    <a:ahLst/>
                    <a:cxnLst>
                      <a:cxn ang="0">
                        <a:pos x="T0" y="T1"/>
                      </a:cxn>
                      <a:cxn ang="0">
                        <a:pos x="T2" y="T3"/>
                      </a:cxn>
                      <a:cxn ang="0">
                        <a:pos x="T4" y="T5"/>
                      </a:cxn>
                      <a:cxn ang="0">
                        <a:pos x="T6" y="T7"/>
                      </a:cxn>
                      <a:cxn ang="0">
                        <a:pos x="T8" y="T9"/>
                      </a:cxn>
                    </a:cxnLst>
                    <a:rect l="0" t="0" r="r" b="b"/>
                    <a:pathLst>
                      <a:path w="51" h="37">
                        <a:moveTo>
                          <a:pt x="51" y="0"/>
                        </a:moveTo>
                        <a:cubicBezTo>
                          <a:pt x="4" y="0"/>
                          <a:pt x="4" y="0"/>
                          <a:pt x="4" y="0"/>
                        </a:cubicBezTo>
                        <a:cubicBezTo>
                          <a:pt x="2" y="13"/>
                          <a:pt x="1" y="25"/>
                          <a:pt x="0" y="37"/>
                        </a:cubicBezTo>
                        <a:cubicBezTo>
                          <a:pt x="51" y="37"/>
                          <a:pt x="51" y="37"/>
                          <a:pt x="51" y="37"/>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4" name="Freeform 28"/>
                  <p:cNvSpPr>
                    <a:spLocks/>
                  </p:cNvSpPr>
                  <p:nvPr/>
                </p:nvSpPr>
                <p:spPr bwMode="auto">
                  <a:xfrm>
                    <a:off x="1220036" y="836124"/>
                    <a:ext cx="180975" cy="161925"/>
                  </a:xfrm>
                  <a:custGeom>
                    <a:avLst/>
                    <a:gdLst>
                      <a:gd name="T0" fmla="*/ 0 w 48"/>
                      <a:gd name="T1" fmla="*/ 43 h 43"/>
                      <a:gd name="T2" fmla="*/ 48 w 48"/>
                      <a:gd name="T3" fmla="*/ 43 h 43"/>
                      <a:gd name="T4" fmla="*/ 43 w 48"/>
                      <a:gd name="T5" fmla="*/ 0 h 43"/>
                      <a:gd name="T6" fmla="*/ 0 w 48"/>
                      <a:gd name="T7" fmla="*/ 0 h 43"/>
                      <a:gd name="T8" fmla="*/ 0 w 48"/>
                      <a:gd name="T9" fmla="*/ 43 h 43"/>
                    </a:gdLst>
                    <a:ahLst/>
                    <a:cxnLst>
                      <a:cxn ang="0">
                        <a:pos x="T0" y="T1"/>
                      </a:cxn>
                      <a:cxn ang="0">
                        <a:pos x="T2" y="T3"/>
                      </a:cxn>
                      <a:cxn ang="0">
                        <a:pos x="T4" y="T5"/>
                      </a:cxn>
                      <a:cxn ang="0">
                        <a:pos x="T6" y="T7"/>
                      </a:cxn>
                      <a:cxn ang="0">
                        <a:pos x="T8" y="T9"/>
                      </a:cxn>
                    </a:cxnLst>
                    <a:rect l="0" t="0" r="r" b="b"/>
                    <a:pathLst>
                      <a:path w="48" h="43">
                        <a:moveTo>
                          <a:pt x="0" y="43"/>
                        </a:moveTo>
                        <a:cubicBezTo>
                          <a:pt x="48" y="43"/>
                          <a:pt x="48" y="43"/>
                          <a:pt x="48" y="43"/>
                        </a:cubicBezTo>
                        <a:cubicBezTo>
                          <a:pt x="47" y="29"/>
                          <a:pt x="45" y="15"/>
                          <a:pt x="43" y="0"/>
                        </a:cubicBezTo>
                        <a:cubicBezTo>
                          <a:pt x="0" y="0"/>
                          <a:pt x="0" y="0"/>
                          <a:pt x="0" y="0"/>
                        </a:cubicBezTo>
                        <a:lnTo>
                          <a:pt x="0"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5" name="Freeform 29"/>
                  <p:cNvSpPr>
                    <a:spLocks/>
                  </p:cNvSpPr>
                  <p:nvPr/>
                </p:nvSpPr>
                <p:spPr bwMode="auto">
                  <a:xfrm>
                    <a:off x="1220036" y="493224"/>
                    <a:ext cx="123825" cy="131763"/>
                  </a:xfrm>
                  <a:custGeom>
                    <a:avLst/>
                    <a:gdLst>
                      <a:gd name="T0" fmla="*/ 33 w 33"/>
                      <a:gd name="T1" fmla="*/ 35 h 35"/>
                      <a:gd name="T2" fmla="*/ 26 w 33"/>
                      <a:gd name="T3" fmla="*/ 0 h 35"/>
                      <a:gd name="T4" fmla="*/ 0 w 33"/>
                      <a:gd name="T5" fmla="*/ 0 h 35"/>
                      <a:gd name="T6" fmla="*/ 0 w 33"/>
                      <a:gd name="T7" fmla="*/ 35 h 35"/>
                      <a:gd name="T8" fmla="*/ 33 w 33"/>
                      <a:gd name="T9" fmla="*/ 35 h 35"/>
                    </a:gdLst>
                    <a:ahLst/>
                    <a:cxnLst>
                      <a:cxn ang="0">
                        <a:pos x="T0" y="T1"/>
                      </a:cxn>
                      <a:cxn ang="0">
                        <a:pos x="T2" y="T3"/>
                      </a:cxn>
                      <a:cxn ang="0">
                        <a:pos x="T4" y="T5"/>
                      </a:cxn>
                      <a:cxn ang="0">
                        <a:pos x="T6" y="T7"/>
                      </a:cxn>
                      <a:cxn ang="0">
                        <a:pos x="T8" y="T9"/>
                      </a:cxn>
                    </a:cxnLst>
                    <a:rect l="0" t="0" r="r" b="b"/>
                    <a:pathLst>
                      <a:path w="33" h="35">
                        <a:moveTo>
                          <a:pt x="33" y="35"/>
                        </a:moveTo>
                        <a:cubicBezTo>
                          <a:pt x="31" y="24"/>
                          <a:pt x="29" y="12"/>
                          <a:pt x="26" y="0"/>
                        </a:cubicBezTo>
                        <a:cubicBezTo>
                          <a:pt x="0" y="0"/>
                          <a:pt x="0" y="0"/>
                          <a:pt x="0" y="0"/>
                        </a:cubicBezTo>
                        <a:cubicBezTo>
                          <a:pt x="0" y="35"/>
                          <a:pt x="0" y="35"/>
                          <a:pt x="0" y="35"/>
                        </a:cubicBezTo>
                        <a:lnTo>
                          <a:pt x="3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6" name="Freeform 30"/>
                  <p:cNvSpPr>
                    <a:spLocks/>
                  </p:cNvSpPr>
                  <p:nvPr/>
                </p:nvSpPr>
                <p:spPr bwMode="auto">
                  <a:xfrm>
                    <a:off x="1220036" y="669436"/>
                    <a:ext cx="153988" cy="125413"/>
                  </a:xfrm>
                  <a:custGeom>
                    <a:avLst/>
                    <a:gdLst>
                      <a:gd name="T0" fmla="*/ 0 w 41"/>
                      <a:gd name="T1" fmla="*/ 33 h 33"/>
                      <a:gd name="T2" fmla="*/ 41 w 41"/>
                      <a:gd name="T3" fmla="*/ 33 h 33"/>
                      <a:gd name="T4" fmla="*/ 35 w 41"/>
                      <a:gd name="T5" fmla="*/ 0 h 33"/>
                      <a:gd name="T6" fmla="*/ 0 w 41"/>
                      <a:gd name="T7" fmla="*/ 0 h 33"/>
                      <a:gd name="T8" fmla="*/ 0 w 41"/>
                      <a:gd name="T9" fmla="*/ 33 h 33"/>
                    </a:gdLst>
                    <a:ahLst/>
                    <a:cxnLst>
                      <a:cxn ang="0">
                        <a:pos x="T0" y="T1"/>
                      </a:cxn>
                      <a:cxn ang="0">
                        <a:pos x="T2" y="T3"/>
                      </a:cxn>
                      <a:cxn ang="0">
                        <a:pos x="T4" y="T5"/>
                      </a:cxn>
                      <a:cxn ang="0">
                        <a:pos x="T6" y="T7"/>
                      </a:cxn>
                      <a:cxn ang="0">
                        <a:pos x="T8" y="T9"/>
                      </a:cxn>
                    </a:cxnLst>
                    <a:rect l="0" t="0" r="r" b="b"/>
                    <a:pathLst>
                      <a:path w="41" h="33">
                        <a:moveTo>
                          <a:pt x="0" y="33"/>
                        </a:moveTo>
                        <a:cubicBezTo>
                          <a:pt x="41" y="33"/>
                          <a:pt x="41" y="33"/>
                          <a:pt x="41" y="33"/>
                        </a:cubicBezTo>
                        <a:cubicBezTo>
                          <a:pt x="39" y="22"/>
                          <a:pt x="37" y="11"/>
                          <a:pt x="35" y="0"/>
                        </a:cubicBezTo>
                        <a:cubicBezTo>
                          <a:pt x="0" y="0"/>
                          <a:pt x="0" y="0"/>
                          <a:pt x="0" y="0"/>
                        </a:cubicBezTo>
                        <a:lnTo>
                          <a:pt x="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7" name="Freeform 31"/>
                  <p:cNvSpPr>
                    <a:spLocks/>
                  </p:cNvSpPr>
                  <p:nvPr/>
                </p:nvSpPr>
                <p:spPr bwMode="auto">
                  <a:xfrm>
                    <a:off x="1042236" y="669436"/>
                    <a:ext cx="142875" cy="125413"/>
                  </a:xfrm>
                  <a:custGeom>
                    <a:avLst/>
                    <a:gdLst>
                      <a:gd name="T0" fmla="*/ 38 w 38"/>
                      <a:gd name="T1" fmla="*/ 0 h 33"/>
                      <a:gd name="T2" fmla="*/ 5 w 38"/>
                      <a:gd name="T3" fmla="*/ 0 h 33"/>
                      <a:gd name="T4" fmla="*/ 0 w 38"/>
                      <a:gd name="T5" fmla="*/ 33 h 33"/>
                      <a:gd name="T6" fmla="*/ 38 w 38"/>
                      <a:gd name="T7" fmla="*/ 33 h 33"/>
                      <a:gd name="T8" fmla="*/ 38 w 38"/>
                      <a:gd name="T9" fmla="*/ 0 h 33"/>
                    </a:gdLst>
                    <a:ahLst/>
                    <a:cxnLst>
                      <a:cxn ang="0">
                        <a:pos x="T0" y="T1"/>
                      </a:cxn>
                      <a:cxn ang="0">
                        <a:pos x="T2" y="T3"/>
                      </a:cxn>
                      <a:cxn ang="0">
                        <a:pos x="T4" y="T5"/>
                      </a:cxn>
                      <a:cxn ang="0">
                        <a:pos x="T6" y="T7"/>
                      </a:cxn>
                      <a:cxn ang="0">
                        <a:pos x="T8" y="T9"/>
                      </a:cxn>
                    </a:cxnLst>
                    <a:rect l="0" t="0" r="r" b="b"/>
                    <a:pathLst>
                      <a:path w="38" h="33">
                        <a:moveTo>
                          <a:pt x="38" y="0"/>
                        </a:moveTo>
                        <a:cubicBezTo>
                          <a:pt x="5" y="0"/>
                          <a:pt x="5" y="0"/>
                          <a:pt x="5" y="0"/>
                        </a:cubicBezTo>
                        <a:cubicBezTo>
                          <a:pt x="3" y="11"/>
                          <a:pt x="1" y="22"/>
                          <a:pt x="0" y="33"/>
                        </a:cubicBezTo>
                        <a:cubicBezTo>
                          <a:pt x="38" y="33"/>
                          <a:pt x="38" y="33"/>
                          <a:pt x="38" y="33"/>
                        </a:cubicBezTo>
                        <a:lnTo>
                          <a:pt x="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8" name="Freeform 32"/>
                  <p:cNvSpPr>
                    <a:spLocks/>
                  </p:cNvSpPr>
                  <p:nvPr/>
                </p:nvSpPr>
                <p:spPr bwMode="auto">
                  <a:xfrm>
                    <a:off x="970798" y="1563200"/>
                    <a:ext cx="214313" cy="146050"/>
                  </a:xfrm>
                  <a:custGeom>
                    <a:avLst/>
                    <a:gdLst>
                      <a:gd name="T0" fmla="*/ 57 w 57"/>
                      <a:gd name="T1" fmla="*/ 0 h 39"/>
                      <a:gd name="T2" fmla="*/ 0 w 57"/>
                      <a:gd name="T3" fmla="*/ 0 h 39"/>
                      <a:gd name="T4" fmla="*/ 0 w 57"/>
                      <a:gd name="T5" fmla="*/ 39 h 39"/>
                      <a:gd name="T6" fmla="*/ 57 w 57"/>
                      <a:gd name="T7" fmla="*/ 39 h 39"/>
                      <a:gd name="T8" fmla="*/ 57 w 57"/>
                      <a:gd name="T9" fmla="*/ 0 h 39"/>
                    </a:gdLst>
                    <a:ahLst/>
                    <a:cxnLst>
                      <a:cxn ang="0">
                        <a:pos x="T0" y="T1"/>
                      </a:cxn>
                      <a:cxn ang="0">
                        <a:pos x="T2" y="T3"/>
                      </a:cxn>
                      <a:cxn ang="0">
                        <a:pos x="T4" y="T5"/>
                      </a:cxn>
                      <a:cxn ang="0">
                        <a:pos x="T6" y="T7"/>
                      </a:cxn>
                      <a:cxn ang="0">
                        <a:pos x="T8" y="T9"/>
                      </a:cxn>
                    </a:cxnLst>
                    <a:rect l="0" t="0" r="r" b="b"/>
                    <a:pathLst>
                      <a:path w="57" h="39">
                        <a:moveTo>
                          <a:pt x="57" y="0"/>
                        </a:moveTo>
                        <a:cubicBezTo>
                          <a:pt x="0" y="0"/>
                          <a:pt x="0" y="0"/>
                          <a:pt x="0" y="0"/>
                        </a:cubicBezTo>
                        <a:cubicBezTo>
                          <a:pt x="0" y="14"/>
                          <a:pt x="0" y="27"/>
                          <a:pt x="0" y="39"/>
                        </a:cubicBezTo>
                        <a:cubicBezTo>
                          <a:pt x="57" y="39"/>
                          <a:pt x="57" y="39"/>
                          <a:pt x="57" y="39"/>
                        </a:cubicBezTo>
                        <a:lnTo>
                          <a:pt x="5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29" name="Freeform 33"/>
                  <p:cNvSpPr>
                    <a:spLocks/>
                  </p:cNvSpPr>
                  <p:nvPr/>
                </p:nvSpPr>
                <p:spPr bwMode="auto">
                  <a:xfrm>
                    <a:off x="981910" y="1220299"/>
                    <a:ext cx="203200" cy="120650"/>
                  </a:xfrm>
                  <a:custGeom>
                    <a:avLst/>
                    <a:gdLst>
                      <a:gd name="T0" fmla="*/ 54 w 54"/>
                      <a:gd name="T1" fmla="*/ 0 h 32"/>
                      <a:gd name="T2" fmla="*/ 2 w 54"/>
                      <a:gd name="T3" fmla="*/ 0 h 32"/>
                      <a:gd name="T4" fmla="*/ 0 w 54"/>
                      <a:gd name="T5" fmla="*/ 32 h 32"/>
                      <a:gd name="T6" fmla="*/ 54 w 54"/>
                      <a:gd name="T7" fmla="*/ 32 h 32"/>
                      <a:gd name="T8" fmla="*/ 54 w 54"/>
                      <a:gd name="T9" fmla="*/ 0 h 32"/>
                    </a:gdLst>
                    <a:ahLst/>
                    <a:cxnLst>
                      <a:cxn ang="0">
                        <a:pos x="T0" y="T1"/>
                      </a:cxn>
                      <a:cxn ang="0">
                        <a:pos x="T2" y="T3"/>
                      </a:cxn>
                      <a:cxn ang="0">
                        <a:pos x="T4" y="T5"/>
                      </a:cxn>
                      <a:cxn ang="0">
                        <a:pos x="T6" y="T7"/>
                      </a:cxn>
                      <a:cxn ang="0">
                        <a:pos x="T8" y="T9"/>
                      </a:cxn>
                    </a:cxnLst>
                    <a:rect l="0" t="0" r="r" b="b"/>
                    <a:pathLst>
                      <a:path w="54" h="32">
                        <a:moveTo>
                          <a:pt x="54" y="0"/>
                        </a:moveTo>
                        <a:cubicBezTo>
                          <a:pt x="2" y="0"/>
                          <a:pt x="2" y="0"/>
                          <a:pt x="2" y="0"/>
                        </a:cubicBezTo>
                        <a:cubicBezTo>
                          <a:pt x="1" y="11"/>
                          <a:pt x="0" y="21"/>
                          <a:pt x="0" y="32"/>
                        </a:cubicBezTo>
                        <a:cubicBezTo>
                          <a:pt x="54" y="32"/>
                          <a:pt x="54" y="32"/>
                          <a:pt x="54" y="32"/>
                        </a:cubicBezTo>
                        <a:cubicBezTo>
                          <a:pt x="54" y="0"/>
                          <a:pt x="54" y="0"/>
                          <a:pt x="5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0" name="Freeform 34"/>
                  <p:cNvSpPr>
                    <a:spLocks/>
                  </p:cNvSpPr>
                  <p:nvPr/>
                </p:nvSpPr>
                <p:spPr bwMode="auto">
                  <a:xfrm>
                    <a:off x="973973" y="1382225"/>
                    <a:ext cx="211138" cy="139700"/>
                  </a:xfrm>
                  <a:custGeom>
                    <a:avLst/>
                    <a:gdLst>
                      <a:gd name="T0" fmla="*/ 56 w 56"/>
                      <a:gd name="T1" fmla="*/ 0 h 37"/>
                      <a:gd name="T2" fmla="*/ 1 w 56"/>
                      <a:gd name="T3" fmla="*/ 0 h 37"/>
                      <a:gd name="T4" fmla="*/ 0 w 56"/>
                      <a:gd name="T5" fmla="*/ 37 h 37"/>
                      <a:gd name="T6" fmla="*/ 56 w 56"/>
                      <a:gd name="T7" fmla="*/ 37 h 37"/>
                      <a:gd name="T8" fmla="*/ 56 w 56"/>
                      <a:gd name="T9" fmla="*/ 0 h 37"/>
                    </a:gdLst>
                    <a:ahLst/>
                    <a:cxnLst>
                      <a:cxn ang="0">
                        <a:pos x="T0" y="T1"/>
                      </a:cxn>
                      <a:cxn ang="0">
                        <a:pos x="T2" y="T3"/>
                      </a:cxn>
                      <a:cxn ang="0">
                        <a:pos x="T4" y="T5"/>
                      </a:cxn>
                      <a:cxn ang="0">
                        <a:pos x="T6" y="T7"/>
                      </a:cxn>
                      <a:cxn ang="0">
                        <a:pos x="T8" y="T9"/>
                      </a:cxn>
                    </a:cxnLst>
                    <a:rect l="0" t="0" r="r" b="b"/>
                    <a:pathLst>
                      <a:path w="56" h="37">
                        <a:moveTo>
                          <a:pt x="56" y="0"/>
                        </a:moveTo>
                        <a:cubicBezTo>
                          <a:pt x="1" y="0"/>
                          <a:pt x="1" y="0"/>
                          <a:pt x="1" y="0"/>
                        </a:cubicBezTo>
                        <a:cubicBezTo>
                          <a:pt x="0" y="13"/>
                          <a:pt x="0" y="25"/>
                          <a:pt x="0" y="37"/>
                        </a:cubicBezTo>
                        <a:cubicBezTo>
                          <a:pt x="56" y="37"/>
                          <a:pt x="56" y="37"/>
                          <a:pt x="56" y="37"/>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1" name="Freeform 35"/>
                  <p:cNvSpPr>
                    <a:spLocks/>
                  </p:cNvSpPr>
                  <p:nvPr/>
                </p:nvSpPr>
                <p:spPr bwMode="auto">
                  <a:xfrm>
                    <a:off x="853323" y="1382225"/>
                    <a:ext cx="90488" cy="139700"/>
                  </a:xfrm>
                  <a:custGeom>
                    <a:avLst/>
                    <a:gdLst>
                      <a:gd name="T0" fmla="*/ 2 w 24"/>
                      <a:gd name="T1" fmla="*/ 0 h 37"/>
                      <a:gd name="T2" fmla="*/ 0 w 24"/>
                      <a:gd name="T3" fmla="*/ 37 h 37"/>
                      <a:gd name="T4" fmla="*/ 22 w 24"/>
                      <a:gd name="T5" fmla="*/ 37 h 37"/>
                      <a:gd name="T6" fmla="*/ 24 w 24"/>
                      <a:gd name="T7" fmla="*/ 0 h 37"/>
                      <a:gd name="T8" fmla="*/ 2 w 24"/>
                      <a:gd name="T9" fmla="*/ 0 h 37"/>
                    </a:gdLst>
                    <a:ahLst/>
                    <a:cxnLst>
                      <a:cxn ang="0">
                        <a:pos x="T0" y="T1"/>
                      </a:cxn>
                      <a:cxn ang="0">
                        <a:pos x="T2" y="T3"/>
                      </a:cxn>
                      <a:cxn ang="0">
                        <a:pos x="T4" y="T5"/>
                      </a:cxn>
                      <a:cxn ang="0">
                        <a:pos x="T6" y="T7"/>
                      </a:cxn>
                      <a:cxn ang="0">
                        <a:pos x="T8" y="T9"/>
                      </a:cxn>
                    </a:cxnLst>
                    <a:rect l="0" t="0" r="r" b="b"/>
                    <a:pathLst>
                      <a:path w="24" h="37">
                        <a:moveTo>
                          <a:pt x="2" y="0"/>
                        </a:moveTo>
                        <a:cubicBezTo>
                          <a:pt x="1" y="13"/>
                          <a:pt x="1" y="25"/>
                          <a:pt x="0" y="37"/>
                        </a:cubicBezTo>
                        <a:cubicBezTo>
                          <a:pt x="22" y="37"/>
                          <a:pt x="22" y="37"/>
                          <a:pt x="22" y="37"/>
                        </a:cubicBezTo>
                        <a:cubicBezTo>
                          <a:pt x="22" y="25"/>
                          <a:pt x="23" y="13"/>
                          <a:pt x="24" y="0"/>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2" name="Freeform 36"/>
                  <p:cNvSpPr>
                    <a:spLocks/>
                  </p:cNvSpPr>
                  <p:nvPr/>
                </p:nvSpPr>
                <p:spPr bwMode="auto">
                  <a:xfrm>
                    <a:off x="1472449" y="1382225"/>
                    <a:ext cx="79375" cy="139700"/>
                  </a:xfrm>
                  <a:custGeom>
                    <a:avLst/>
                    <a:gdLst>
                      <a:gd name="T0" fmla="*/ 21 w 21"/>
                      <a:gd name="T1" fmla="*/ 37 h 37"/>
                      <a:gd name="T2" fmla="*/ 18 w 21"/>
                      <a:gd name="T3" fmla="*/ 0 h 37"/>
                      <a:gd name="T4" fmla="*/ 0 w 21"/>
                      <a:gd name="T5" fmla="*/ 0 h 37"/>
                      <a:gd name="T6" fmla="*/ 1 w 21"/>
                      <a:gd name="T7" fmla="*/ 37 h 37"/>
                      <a:gd name="T8" fmla="*/ 21 w 21"/>
                      <a:gd name="T9" fmla="*/ 37 h 37"/>
                    </a:gdLst>
                    <a:ahLst/>
                    <a:cxnLst>
                      <a:cxn ang="0">
                        <a:pos x="T0" y="T1"/>
                      </a:cxn>
                      <a:cxn ang="0">
                        <a:pos x="T2" y="T3"/>
                      </a:cxn>
                      <a:cxn ang="0">
                        <a:pos x="T4" y="T5"/>
                      </a:cxn>
                      <a:cxn ang="0">
                        <a:pos x="T6" y="T7"/>
                      </a:cxn>
                      <a:cxn ang="0">
                        <a:pos x="T8" y="T9"/>
                      </a:cxn>
                    </a:cxnLst>
                    <a:rect l="0" t="0" r="r" b="b"/>
                    <a:pathLst>
                      <a:path w="21" h="37">
                        <a:moveTo>
                          <a:pt x="21" y="37"/>
                        </a:moveTo>
                        <a:cubicBezTo>
                          <a:pt x="20" y="25"/>
                          <a:pt x="19" y="13"/>
                          <a:pt x="18" y="0"/>
                        </a:cubicBezTo>
                        <a:cubicBezTo>
                          <a:pt x="0" y="0"/>
                          <a:pt x="0" y="0"/>
                          <a:pt x="0" y="0"/>
                        </a:cubicBezTo>
                        <a:cubicBezTo>
                          <a:pt x="0" y="13"/>
                          <a:pt x="1" y="25"/>
                          <a:pt x="1" y="37"/>
                        </a:cubicBezTo>
                        <a:lnTo>
                          <a:pt x="21"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3" name="Freeform 37"/>
                  <p:cNvSpPr>
                    <a:spLocks/>
                  </p:cNvSpPr>
                  <p:nvPr/>
                </p:nvSpPr>
                <p:spPr bwMode="auto">
                  <a:xfrm>
                    <a:off x="1461336" y="1220299"/>
                    <a:ext cx="76200" cy="120650"/>
                  </a:xfrm>
                  <a:custGeom>
                    <a:avLst/>
                    <a:gdLst>
                      <a:gd name="T0" fmla="*/ 20 w 20"/>
                      <a:gd name="T1" fmla="*/ 32 h 32"/>
                      <a:gd name="T2" fmla="*/ 17 w 20"/>
                      <a:gd name="T3" fmla="*/ 0 h 32"/>
                      <a:gd name="T4" fmla="*/ 0 w 20"/>
                      <a:gd name="T5" fmla="*/ 0 h 32"/>
                      <a:gd name="T6" fmla="*/ 2 w 20"/>
                      <a:gd name="T7" fmla="*/ 32 h 32"/>
                      <a:gd name="T8" fmla="*/ 20 w 20"/>
                      <a:gd name="T9" fmla="*/ 32 h 32"/>
                    </a:gdLst>
                    <a:ahLst/>
                    <a:cxnLst>
                      <a:cxn ang="0">
                        <a:pos x="T0" y="T1"/>
                      </a:cxn>
                      <a:cxn ang="0">
                        <a:pos x="T2" y="T3"/>
                      </a:cxn>
                      <a:cxn ang="0">
                        <a:pos x="T4" y="T5"/>
                      </a:cxn>
                      <a:cxn ang="0">
                        <a:pos x="T6" y="T7"/>
                      </a:cxn>
                      <a:cxn ang="0">
                        <a:pos x="T8" y="T9"/>
                      </a:cxn>
                    </a:cxnLst>
                    <a:rect l="0" t="0" r="r" b="b"/>
                    <a:pathLst>
                      <a:path w="20" h="32">
                        <a:moveTo>
                          <a:pt x="20" y="32"/>
                        </a:moveTo>
                        <a:cubicBezTo>
                          <a:pt x="19" y="21"/>
                          <a:pt x="18" y="11"/>
                          <a:pt x="17" y="0"/>
                        </a:cubicBezTo>
                        <a:cubicBezTo>
                          <a:pt x="0" y="0"/>
                          <a:pt x="0" y="0"/>
                          <a:pt x="0" y="0"/>
                        </a:cubicBezTo>
                        <a:cubicBezTo>
                          <a:pt x="1" y="11"/>
                          <a:pt x="1" y="21"/>
                          <a:pt x="2" y="32"/>
                        </a:cubicBezTo>
                        <a:lnTo>
                          <a:pt x="2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4" name="Freeform 38"/>
                  <p:cNvSpPr>
                    <a:spLocks/>
                  </p:cNvSpPr>
                  <p:nvPr/>
                </p:nvSpPr>
                <p:spPr bwMode="auto">
                  <a:xfrm>
                    <a:off x="1058111" y="451949"/>
                    <a:ext cx="47625" cy="41275"/>
                  </a:xfrm>
                  <a:custGeom>
                    <a:avLst/>
                    <a:gdLst>
                      <a:gd name="T0" fmla="*/ 13 w 13"/>
                      <a:gd name="T1" fmla="*/ 0 h 11"/>
                      <a:gd name="T2" fmla="*/ 3 w 13"/>
                      <a:gd name="T3" fmla="*/ 0 h 11"/>
                      <a:gd name="T4" fmla="*/ 0 w 13"/>
                      <a:gd name="T5" fmla="*/ 11 h 11"/>
                      <a:gd name="T6" fmla="*/ 10 w 13"/>
                      <a:gd name="T7" fmla="*/ 11 h 11"/>
                      <a:gd name="T8" fmla="*/ 13 w 13"/>
                      <a:gd name="T9" fmla="*/ 0 h 11"/>
                    </a:gdLst>
                    <a:ahLst/>
                    <a:cxnLst>
                      <a:cxn ang="0">
                        <a:pos x="T0" y="T1"/>
                      </a:cxn>
                      <a:cxn ang="0">
                        <a:pos x="T2" y="T3"/>
                      </a:cxn>
                      <a:cxn ang="0">
                        <a:pos x="T4" y="T5"/>
                      </a:cxn>
                      <a:cxn ang="0">
                        <a:pos x="T6" y="T7"/>
                      </a:cxn>
                      <a:cxn ang="0">
                        <a:pos x="T8" y="T9"/>
                      </a:cxn>
                    </a:cxnLst>
                    <a:rect l="0" t="0" r="r" b="b"/>
                    <a:pathLst>
                      <a:path w="13" h="11">
                        <a:moveTo>
                          <a:pt x="13" y="0"/>
                        </a:moveTo>
                        <a:cubicBezTo>
                          <a:pt x="3" y="0"/>
                          <a:pt x="3" y="0"/>
                          <a:pt x="3" y="0"/>
                        </a:cubicBezTo>
                        <a:cubicBezTo>
                          <a:pt x="2" y="4"/>
                          <a:pt x="1" y="8"/>
                          <a:pt x="0" y="11"/>
                        </a:cubicBezTo>
                        <a:cubicBezTo>
                          <a:pt x="10" y="11"/>
                          <a:pt x="10" y="11"/>
                          <a:pt x="10" y="11"/>
                        </a:cubicBezTo>
                        <a:cubicBezTo>
                          <a:pt x="11" y="8"/>
                          <a:pt x="12" y="4"/>
                          <a:pt x="1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5" name="Freeform 39"/>
                  <p:cNvSpPr>
                    <a:spLocks/>
                  </p:cNvSpPr>
                  <p:nvPr/>
                </p:nvSpPr>
                <p:spPr bwMode="auto">
                  <a:xfrm>
                    <a:off x="1310523" y="451949"/>
                    <a:ext cx="44450" cy="41275"/>
                  </a:xfrm>
                  <a:custGeom>
                    <a:avLst/>
                    <a:gdLst>
                      <a:gd name="T0" fmla="*/ 12 w 12"/>
                      <a:gd name="T1" fmla="*/ 11 h 11"/>
                      <a:gd name="T2" fmla="*/ 11 w 12"/>
                      <a:gd name="T3" fmla="*/ 5 h 11"/>
                      <a:gd name="T4" fmla="*/ 9 w 12"/>
                      <a:gd name="T5" fmla="*/ 0 h 11"/>
                      <a:gd name="T6" fmla="*/ 0 w 12"/>
                      <a:gd name="T7" fmla="*/ 0 h 11"/>
                      <a:gd name="T8" fmla="*/ 2 w 12"/>
                      <a:gd name="T9" fmla="*/ 11 h 11"/>
                      <a:gd name="T10" fmla="*/ 12 w 12"/>
                      <a:gd name="T11" fmla="*/ 11 h 11"/>
                    </a:gdLst>
                    <a:ahLst/>
                    <a:cxnLst>
                      <a:cxn ang="0">
                        <a:pos x="T0" y="T1"/>
                      </a:cxn>
                      <a:cxn ang="0">
                        <a:pos x="T2" y="T3"/>
                      </a:cxn>
                      <a:cxn ang="0">
                        <a:pos x="T4" y="T5"/>
                      </a:cxn>
                      <a:cxn ang="0">
                        <a:pos x="T6" y="T7"/>
                      </a:cxn>
                      <a:cxn ang="0">
                        <a:pos x="T8" y="T9"/>
                      </a:cxn>
                      <a:cxn ang="0">
                        <a:pos x="T10" y="T11"/>
                      </a:cxn>
                    </a:cxnLst>
                    <a:rect l="0" t="0" r="r" b="b"/>
                    <a:pathLst>
                      <a:path w="12" h="11">
                        <a:moveTo>
                          <a:pt x="12" y="11"/>
                        </a:moveTo>
                        <a:cubicBezTo>
                          <a:pt x="12" y="9"/>
                          <a:pt x="11" y="7"/>
                          <a:pt x="11" y="5"/>
                        </a:cubicBezTo>
                        <a:cubicBezTo>
                          <a:pt x="10" y="3"/>
                          <a:pt x="9" y="2"/>
                          <a:pt x="9" y="0"/>
                        </a:cubicBezTo>
                        <a:cubicBezTo>
                          <a:pt x="0" y="0"/>
                          <a:pt x="0" y="0"/>
                          <a:pt x="0" y="0"/>
                        </a:cubicBezTo>
                        <a:cubicBezTo>
                          <a:pt x="1" y="4"/>
                          <a:pt x="1" y="8"/>
                          <a:pt x="2" y="11"/>
                        </a:cubicBezTo>
                        <a:lnTo>
                          <a:pt x="12"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6" name="Rectangle 40"/>
                  <p:cNvSpPr>
                    <a:spLocks noChangeArrowheads="1"/>
                  </p:cNvSpPr>
                  <p:nvPr/>
                </p:nvSpPr>
                <p:spPr bwMode="auto">
                  <a:xfrm>
                    <a:off x="1185111" y="4519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7" name="Freeform 41"/>
                  <p:cNvSpPr>
                    <a:spLocks/>
                  </p:cNvSpPr>
                  <p:nvPr/>
                </p:nvSpPr>
                <p:spPr bwMode="auto">
                  <a:xfrm>
                    <a:off x="1023185" y="624986"/>
                    <a:ext cx="46038" cy="44450"/>
                  </a:xfrm>
                  <a:custGeom>
                    <a:avLst/>
                    <a:gdLst>
                      <a:gd name="T0" fmla="*/ 12 w 12"/>
                      <a:gd name="T1" fmla="*/ 0 h 12"/>
                      <a:gd name="T2" fmla="*/ 2 w 12"/>
                      <a:gd name="T3" fmla="*/ 0 h 12"/>
                      <a:gd name="T4" fmla="*/ 0 w 12"/>
                      <a:gd name="T5" fmla="*/ 12 h 12"/>
                      <a:gd name="T6" fmla="*/ 10 w 12"/>
                      <a:gd name="T7" fmla="*/ 12 h 12"/>
                      <a:gd name="T8" fmla="*/ 12 w 12"/>
                      <a:gd name="T9" fmla="*/ 0 h 12"/>
                    </a:gdLst>
                    <a:ahLst/>
                    <a:cxnLst>
                      <a:cxn ang="0">
                        <a:pos x="T0" y="T1"/>
                      </a:cxn>
                      <a:cxn ang="0">
                        <a:pos x="T2" y="T3"/>
                      </a:cxn>
                      <a:cxn ang="0">
                        <a:pos x="T4" y="T5"/>
                      </a:cxn>
                      <a:cxn ang="0">
                        <a:pos x="T6" y="T7"/>
                      </a:cxn>
                      <a:cxn ang="0">
                        <a:pos x="T8" y="T9"/>
                      </a:cxn>
                    </a:cxnLst>
                    <a:rect l="0" t="0" r="r" b="b"/>
                    <a:pathLst>
                      <a:path w="12" h="12">
                        <a:moveTo>
                          <a:pt x="12" y="0"/>
                        </a:moveTo>
                        <a:cubicBezTo>
                          <a:pt x="2" y="0"/>
                          <a:pt x="2" y="0"/>
                          <a:pt x="2" y="0"/>
                        </a:cubicBezTo>
                        <a:cubicBezTo>
                          <a:pt x="2" y="4"/>
                          <a:pt x="1" y="8"/>
                          <a:pt x="0" y="12"/>
                        </a:cubicBezTo>
                        <a:cubicBezTo>
                          <a:pt x="10" y="12"/>
                          <a:pt x="10" y="12"/>
                          <a:pt x="10" y="12"/>
                        </a:cubicBezTo>
                        <a:cubicBezTo>
                          <a:pt x="11" y="8"/>
                          <a:pt x="12" y="4"/>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8" name="Freeform 42"/>
                  <p:cNvSpPr>
                    <a:spLocks/>
                  </p:cNvSpPr>
                  <p:nvPr/>
                </p:nvSpPr>
                <p:spPr bwMode="auto">
                  <a:xfrm>
                    <a:off x="1343861" y="624986"/>
                    <a:ext cx="46038" cy="44450"/>
                  </a:xfrm>
                  <a:custGeom>
                    <a:avLst/>
                    <a:gdLst>
                      <a:gd name="T0" fmla="*/ 2 w 12"/>
                      <a:gd name="T1" fmla="*/ 12 h 12"/>
                      <a:gd name="T2" fmla="*/ 12 w 12"/>
                      <a:gd name="T3" fmla="*/ 12 h 12"/>
                      <a:gd name="T4" fmla="*/ 10 w 12"/>
                      <a:gd name="T5" fmla="*/ 0 h 12"/>
                      <a:gd name="T6" fmla="*/ 0 w 12"/>
                      <a:gd name="T7" fmla="*/ 0 h 12"/>
                      <a:gd name="T8" fmla="*/ 2 w 12"/>
                      <a:gd name="T9" fmla="*/ 12 h 12"/>
                    </a:gdLst>
                    <a:ahLst/>
                    <a:cxnLst>
                      <a:cxn ang="0">
                        <a:pos x="T0" y="T1"/>
                      </a:cxn>
                      <a:cxn ang="0">
                        <a:pos x="T2" y="T3"/>
                      </a:cxn>
                      <a:cxn ang="0">
                        <a:pos x="T4" y="T5"/>
                      </a:cxn>
                      <a:cxn ang="0">
                        <a:pos x="T6" y="T7"/>
                      </a:cxn>
                      <a:cxn ang="0">
                        <a:pos x="T8" y="T9"/>
                      </a:cxn>
                    </a:cxnLst>
                    <a:rect l="0" t="0" r="r" b="b"/>
                    <a:pathLst>
                      <a:path w="12" h="12">
                        <a:moveTo>
                          <a:pt x="2" y="12"/>
                        </a:moveTo>
                        <a:cubicBezTo>
                          <a:pt x="12" y="12"/>
                          <a:pt x="12" y="12"/>
                          <a:pt x="12" y="12"/>
                        </a:cubicBezTo>
                        <a:cubicBezTo>
                          <a:pt x="11" y="8"/>
                          <a:pt x="11" y="4"/>
                          <a:pt x="10" y="0"/>
                        </a:cubicBezTo>
                        <a:cubicBezTo>
                          <a:pt x="0" y="0"/>
                          <a:pt x="0" y="0"/>
                          <a:pt x="0" y="0"/>
                        </a:cubicBezTo>
                        <a:cubicBezTo>
                          <a:pt x="1" y="4"/>
                          <a:pt x="2" y="8"/>
                          <a:pt x="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39" name="Rectangle 43"/>
                  <p:cNvSpPr>
                    <a:spLocks noChangeArrowheads="1"/>
                  </p:cNvSpPr>
                  <p:nvPr/>
                </p:nvSpPr>
                <p:spPr bwMode="auto">
                  <a:xfrm>
                    <a:off x="1185111" y="624986"/>
                    <a:ext cx="34925" cy="444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0" name="Freeform 44"/>
                  <p:cNvSpPr>
                    <a:spLocks/>
                  </p:cNvSpPr>
                  <p:nvPr/>
                </p:nvSpPr>
                <p:spPr bwMode="auto">
                  <a:xfrm>
                    <a:off x="996198" y="794849"/>
                    <a:ext cx="46038" cy="41275"/>
                  </a:xfrm>
                  <a:custGeom>
                    <a:avLst/>
                    <a:gdLst>
                      <a:gd name="T0" fmla="*/ 12 w 12"/>
                      <a:gd name="T1" fmla="*/ 0 h 11"/>
                      <a:gd name="T2" fmla="*/ 2 w 12"/>
                      <a:gd name="T3" fmla="*/ 0 h 11"/>
                      <a:gd name="T4" fmla="*/ 0 w 12"/>
                      <a:gd name="T5" fmla="*/ 11 h 11"/>
                      <a:gd name="T6" fmla="*/ 10 w 12"/>
                      <a:gd name="T7" fmla="*/ 11 h 11"/>
                      <a:gd name="T8" fmla="*/ 12 w 12"/>
                      <a:gd name="T9" fmla="*/ 0 h 11"/>
                    </a:gdLst>
                    <a:ahLst/>
                    <a:cxnLst>
                      <a:cxn ang="0">
                        <a:pos x="T0" y="T1"/>
                      </a:cxn>
                      <a:cxn ang="0">
                        <a:pos x="T2" y="T3"/>
                      </a:cxn>
                      <a:cxn ang="0">
                        <a:pos x="T4" y="T5"/>
                      </a:cxn>
                      <a:cxn ang="0">
                        <a:pos x="T6" y="T7"/>
                      </a:cxn>
                      <a:cxn ang="0">
                        <a:pos x="T8" y="T9"/>
                      </a:cxn>
                    </a:cxnLst>
                    <a:rect l="0" t="0" r="r" b="b"/>
                    <a:pathLst>
                      <a:path w="12" h="11">
                        <a:moveTo>
                          <a:pt x="12" y="0"/>
                        </a:moveTo>
                        <a:cubicBezTo>
                          <a:pt x="2" y="0"/>
                          <a:pt x="2" y="0"/>
                          <a:pt x="2" y="0"/>
                        </a:cubicBezTo>
                        <a:cubicBezTo>
                          <a:pt x="1" y="4"/>
                          <a:pt x="1" y="7"/>
                          <a:pt x="0" y="11"/>
                        </a:cubicBezTo>
                        <a:cubicBezTo>
                          <a:pt x="10" y="11"/>
                          <a:pt x="10" y="11"/>
                          <a:pt x="10" y="11"/>
                        </a:cubicBezTo>
                        <a:cubicBezTo>
                          <a:pt x="10" y="7"/>
                          <a:pt x="11" y="4"/>
                          <a:pt x="1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1" name="Freeform 45"/>
                  <p:cNvSpPr>
                    <a:spLocks/>
                  </p:cNvSpPr>
                  <p:nvPr/>
                </p:nvSpPr>
                <p:spPr bwMode="auto">
                  <a:xfrm>
                    <a:off x="1374024" y="794849"/>
                    <a:ext cx="42863" cy="41275"/>
                  </a:xfrm>
                  <a:custGeom>
                    <a:avLst/>
                    <a:gdLst>
                      <a:gd name="T0" fmla="*/ 2 w 11"/>
                      <a:gd name="T1" fmla="*/ 11 h 11"/>
                      <a:gd name="T2" fmla="*/ 11 w 11"/>
                      <a:gd name="T3" fmla="*/ 11 h 11"/>
                      <a:gd name="T4" fmla="*/ 9 w 11"/>
                      <a:gd name="T5" fmla="*/ 0 h 11"/>
                      <a:gd name="T6" fmla="*/ 0 w 11"/>
                      <a:gd name="T7" fmla="*/ 0 h 11"/>
                      <a:gd name="T8" fmla="*/ 2 w 11"/>
                      <a:gd name="T9" fmla="*/ 11 h 11"/>
                    </a:gdLst>
                    <a:ahLst/>
                    <a:cxnLst>
                      <a:cxn ang="0">
                        <a:pos x="T0" y="T1"/>
                      </a:cxn>
                      <a:cxn ang="0">
                        <a:pos x="T2" y="T3"/>
                      </a:cxn>
                      <a:cxn ang="0">
                        <a:pos x="T4" y="T5"/>
                      </a:cxn>
                      <a:cxn ang="0">
                        <a:pos x="T6" y="T7"/>
                      </a:cxn>
                      <a:cxn ang="0">
                        <a:pos x="T8" y="T9"/>
                      </a:cxn>
                    </a:cxnLst>
                    <a:rect l="0" t="0" r="r" b="b"/>
                    <a:pathLst>
                      <a:path w="11" h="11">
                        <a:moveTo>
                          <a:pt x="2" y="11"/>
                        </a:moveTo>
                        <a:cubicBezTo>
                          <a:pt x="11" y="11"/>
                          <a:pt x="11" y="11"/>
                          <a:pt x="11" y="11"/>
                        </a:cubicBezTo>
                        <a:cubicBezTo>
                          <a:pt x="11" y="7"/>
                          <a:pt x="10" y="4"/>
                          <a:pt x="9" y="0"/>
                        </a:cubicBezTo>
                        <a:cubicBezTo>
                          <a:pt x="0" y="0"/>
                          <a:pt x="0" y="0"/>
                          <a:pt x="0" y="0"/>
                        </a:cubicBezTo>
                        <a:cubicBezTo>
                          <a:pt x="0" y="4"/>
                          <a:pt x="1" y="7"/>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2" name="Rectangle 46"/>
                  <p:cNvSpPr>
                    <a:spLocks noChangeArrowheads="1"/>
                  </p:cNvSpPr>
                  <p:nvPr/>
                </p:nvSpPr>
                <p:spPr bwMode="auto">
                  <a:xfrm>
                    <a:off x="1185111" y="7948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3" name="Freeform 47"/>
                  <p:cNvSpPr>
                    <a:spLocks/>
                  </p:cNvSpPr>
                  <p:nvPr/>
                </p:nvSpPr>
                <p:spPr bwMode="auto">
                  <a:xfrm>
                    <a:off x="970798" y="998049"/>
                    <a:ext cx="41275" cy="41275"/>
                  </a:xfrm>
                  <a:custGeom>
                    <a:avLst/>
                    <a:gdLst>
                      <a:gd name="T0" fmla="*/ 11 w 11"/>
                      <a:gd name="T1" fmla="*/ 0 h 11"/>
                      <a:gd name="T2" fmla="*/ 1 w 11"/>
                      <a:gd name="T3" fmla="*/ 0 h 11"/>
                      <a:gd name="T4" fmla="*/ 0 w 11"/>
                      <a:gd name="T5" fmla="*/ 11 h 11"/>
                      <a:gd name="T6" fmla="*/ 10 w 11"/>
                      <a:gd name="T7" fmla="*/ 11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cubicBezTo>
                          <a:pt x="1" y="0"/>
                          <a:pt x="1" y="0"/>
                          <a:pt x="1" y="0"/>
                        </a:cubicBezTo>
                        <a:cubicBezTo>
                          <a:pt x="1" y="3"/>
                          <a:pt x="1" y="7"/>
                          <a:pt x="0" y="11"/>
                        </a:cubicBezTo>
                        <a:cubicBezTo>
                          <a:pt x="10" y="11"/>
                          <a:pt x="10" y="11"/>
                          <a:pt x="10" y="11"/>
                        </a:cubicBezTo>
                        <a:cubicBezTo>
                          <a:pt x="10" y="7"/>
                          <a:pt x="11" y="3"/>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4" name="Freeform 48"/>
                  <p:cNvSpPr>
                    <a:spLocks/>
                  </p:cNvSpPr>
                  <p:nvPr/>
                </p:nvSpPr>
                <p:spPr bwMode="auto">
                  <a:xfrm>
                    <a:off x="1401011" y="998049"/>
                    <a:ext cx="41275" cy="41275"/>
                  </a:xfrm>
                  <a:custGeom>
                    <a:avLst/>
                    <a:gdLst>
                      <a:gd name="T0" fmla="*/ 2 w 11"/>
                      <a:gd name="T1" fmla="*/ 11 h 11"/>
                      <a:gd name="T2" fmla="*/ 11 w 11"/>
                      <a:gd name="T3" fmla="*/ 11 h 11"/>
                      <a:gd name="T4" fmla="*/ 10 w 11"/>
                      <a:gd name="T5" fmla="*/ 0 h 11"/>
                      <a:gd name="T6" fmla="*/ 0 w 11"/>
                      <a:gd name="T7" fmla="*/ 0 h 11"/>
                      <a:gd name="T8" fmla="*/ 2 w 11"/>
                      <a:gd name="T9" fmla="*/ 11 h 11"/>
                    </a:gdLst>
                    <a:ahLst/>
                    <a:cxnLst>
                      <a:cxn ang="0">
                        <a:pos x="T0" y="T1"/>
                      </a:cxn>
                      <a:cxn ang="0">
                        <a:pos x="T2" y="T3"/>
                      </a:cxn>
                      <a:cxn ang="0">
                        <a:pos x="T4" y="T5"/>
                      </a:cxn>
                      <a:cxn ang="0">
                        <a:pos x="T6" y="T7"/>
                      </a:cxn>
                      <a:cxn ang="0">
                        <a:pos x="T8" y="T9"/>
                      </a:cxn>
                    </a:cxnLst>
                    <a:rect l="0" t="0" r="r" b="b"/>
                    <a:pathLst>
                      <a:path w="11" h="11">
                        <a:moveTo>
                          <a:pt x="2" y="11"/>
                        </a:moveTo>
                        <a:cubicBezTo>
                          <a:pt x="11" y="11"/>
                          <a:pt x="11" y="11"/>
                          <a:pt x="11" y="11"/>
                        </a:cubicBezTo>
                        <a:cubicBezTo>
                          <a:pt x="11" y="7"/>
                          <a:pt x="10" y="3"/>
                          <a:pt x="10" y="0"/>
                        </a:cubicBezTo>
                        <a:cubicBezTo>
                          <a:pt x="0" y="0"/>
                          <a:pt x="0" y="0"/>
                          <a:pt x="0" y="0"/>
                        </a:cubicBezTo>
                        <a:cubicBezTo>
                          <a:pt x="1" y="3"/>
                          <a:pt x="1" y="7"/>
                          <a:pt x="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5" name="Rectangle 49"/>
                  <p:cNvSpPr>
                    <a:spLocks noChangeArrowheads="1"/>
                  </p:cNvSpPr>
                  <p:nvPr/>
                </p:nvSpPr>
                <p:spPr bwMode="auto">
                  <a:xfrm>
                    <a:off x="1185111" y="998049"/>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6" name="Freeform 50"/>
                  <p:cNvSpPr>
                    <a:spLocks/>
                  </p:cNvSpPr>
                  <p:nvPr/>
                </p:nvSpPr>
                <p:spPr bwMode="auto">
                  <a:xfrm>
                    <a:off x="951748" y="1179024"/>
                    <a:ext cx="41275" cy="41275"/>
                  </a:xfrm>
                  <a:custGeom>
                    <a:avLst/>
                    <a:gdLst>
                      <a:gd name="T0" fmla="*/ 11 w 11"/>
                      <a:gd name="T1" fmla="*/ 0 h 11"/>
                      <a:gd name="T2" fmla="*/ 1 w 11"/>
                      <a:gd name="T3" fmla="*/ 0 h 11"/>
                      <a:gd name="T4" fmla="*/ 0 w 11"/>
                      <a:gd name="T5" fmla="*/ 11 h 11"/>
                      <a:gd name="T6" fmla="*/ 10 w 11"/>
                      <a:gd name="T7" fmla="*/ 11 h 11"/>
                      <a:gd name="T8" fmla="*/ 11 w 11"/>
                      <a:gd name="T9" fmla="*/ 0 h 11"/>
                    </a:gdLst>
                    <a:ahLst/>
                    <a:cxnLst>
                      <a:cxn ang="0">
                        <a:pos x="T0" y="T1"/>
                      </a:cxn>
                      <a:cxn ang="0">
                        <a:pos x="T2" y="T3"/>
                      </a:cxn>
                      <a:cxn ang="0">
                        <a:pos x="T4" y="T5"/>
                      </a:cxn>
                      <a:cxn ang="0">
                        <a:pos x="T6" y="T7"/>
                      </a:cxn>
                      <a:cxn ang="0">
                        <a:pos x="T8" y="T9"/>
                      </a:cxn>
                    </a:cxnLst>
                    <a:rect l="0" t="0" r="r" b="b"/>
                    <a:pathLst>
                      <a:path w="11" h="11">
                        <a:moveTo>
                          <a:pt x="11" y="0"/>
                        </a:moveTo>
                        <a:cubicBezTo>
                          <a:pt x="1" y="0"/>
                          <a:pt x="1" y="0"/>
                          <a:pt x="1" y="0"/>
                        </a:cubicBezTo>
                        <a:cubicBezTo>
                          <a:pt x="1" y="4"/>
                          <a:pt x="1" y="7"/>
                          <a:pt x="0" y="11"/>
                        </a:cubicBezTo>
                        <a:cubicBezTo>
                          <a:pt x="10" y="11"/>
                          <a:pt x="10" y="11"/>
                          <a:pt x="10" y="11"/>
                        </a:cubicBezTo>
                        <a:cubicBezTo>
                          <a:pt x="10" y="7"/>
                          <a:pt x="11" y="4"/>
                          <a:pt x="1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7" name="Freeform 51"/>
                  <p:cNvSpPr>
                    <a:spLocks/>
                  </p:cNvSpPr>
                  <p:nvPr/>
                </p:nvSpPr>
                <p:spPr bwMode="auto">
                  <a:xfrm>
                    <a:off x="1420061" y="1179024"/>
                    <a:ext cx="41275" cy="41275"/>
                  </a:xfrm>
                  <a:custGeom>
                    <a:avLst/>
                    <a:gdLst>
                      <a:gd name="T0" fmla="*/ 1 w 11"/>
                      <a:gd name="T1" fmla="*/ 11 h 11"/>
                      <a:gd name="T2" fmla="*/ 11 w 11"/>
                      <a:gd name="T3" fmla="*/ 11 h 11"/>
                      <a:gd name="T4" fmla="*/ 10 w 11"/>
                      <a:gd name="T5" fmla="*/ 0 h 11"/>
                      <a:gd name="T6" fmla="*/ 0 w 11"/>
                      <a:gd name="T7" fmla="*/ 0 h 11"/>
                      <a:gd name="T8" fmla="*/ 1 w 11"/>
                      <a:gd name="T9" fmla="*/ 11 h 11"/>
                    </a:gdLst>
                    <a:ahLst/>
                    <a:cxnLst>
                      <a:cxn ang="0">
                        <a:pos x="T0" y="T1"/>
                      </a:cxn>
                      <a:cxn ang="0">
                        <a:pos x="T2" y="T3"/>
                      </a:cxn>
                      <a:cxn ang="0">
                        <a:pos x="T4" y="T5"/>
                      </a:cxn>
                      <a:cxn ang="0">
                        <a:pos x="T6" y="T7"/>
                      </a:cxn>
                      <a:cxn ang="0">
                        <a:pos x="T8" y="T9"/>
                      </a:cxn>
                    </a:cxnLst>
                    <a:rect l="0" t="0" r="r" b="b"/>
                    <a:pathLst>
                      <a:path w="11" h="11">
                        <a:moveTo>
                          <a:pt x="1" y="11"/>
                        </a:moveTo>
                        <a:cubicBezTo>
                          <a:pt x="11" y="11"/>
                          <a:pt x="11" y="11"/>
                          <a:pt x="11" y="11"/>
                        </a:cubicBezTo>
                        <a:cubicBezTo>
                          <a:pt x="11" y="7"/>
                          <a:pt x="10" y="4"/>
                          <a:pt x="10" y="0"/>
                        </a:cubicBezTo>
                        <a:cubicBezTo>
                          <a:pt x="0" y="0"/>
                          <a:pt x="0" y="0"/>
                          <a:pt x="0" y="0"/>
                        </a:cubicBezTo>
                        <a:cubicBezTo>
                          <a:pt x="1" y="4"/>
                          <a:pt x="1" y="7"/>
                          <a:pt x="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8" name="Rectangle 52"/>
                  <p:cNvSpPr>
                    <a:spLocks noChangeArrowheads="1"/>
                  </p:cNvSpPr>
                  <p:nvPr/>
                </p:nvSpPr>
                <p:spPr bwMode="auto">
                  <a:xfrm>
                    <a:off x="1185111" y="1179024"/>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49" name="Freeform 53"/>
                  <p:cNvSpPr>
                    <a:spLocks/>
                  </p:cNvSpPr>
                  <p:nvPr/>
                </p:nvSpPr>
                <p:spPr bwMode="auto">
                  <a:xfrm>
                    <a:off x="943810" y="1340950"/>
                    <a:ext cx="38100" cy="41275"/>
                  </a:xfrm>
                  <a:custGeom>
                    <a:avLst/>
                    <a:gdLst>
                      <a:gd name="T0" fmla="*/ 10 w 10"/>
                      <a:gd name="T1" fmla="*/ 0 h 11"/>
                      <a:gd name="T2" fmla="*/ 0 w 10"/>
                      <a:gd name="T3" fmla="*/ 0 h 11"/>
                      <a:gd name="T4" fmla="*/ 0 w 10"/>
                      <a:gd name="T5" fmla="*/ 11 h 11"/>
                      <a:gd name="T6" fmla="*/ 9 w 10"/>
                      <a:gd name="T7" fmla="*/ 11 h 11"/>
                      <a:gd name="T8" fmla="*/ 10 w 10"/>
                      <a:gd name="T9" fmla="*/ 0 h 11"/>
                    </a:gdLst>
                    <a:ahLst/>
                    <a:cxnLst>
                      <a:cxn ang="0">
                        <a:pos x="T0" y="T1"/>
                      </a:cxn>
                      <a:cxn ang="0">
                        <a:pos x="T2" y="T3"/>
                      </a:cxn>
                      <a:cxn ang="0">
                        <a:pos x="T4" y="T5"/>
                      </a:cxn>
                      <a:cxn ang="0">
                        <a:pos x="T6" y="T7"/>
                      </a:cxn>
                      <a:cxn ang="0">
                        <a:pos x="T8" y="T9"/>
                      </a:cxn>
                    </a:cxnLst>
                    <a:rect l="0" t="0" r="r" b="b"/>
                    <a:pathLst>
                      <a:path w="10" h="11">
                        <a:moveTo>
                          <a:pt x="10" y="0"/>
                        </a:moveTo>
                        <a:cubicBezTo>
                          <a:pt x="0" y="0"/>
                          <a:pt x="0" y="0"/>
                          <a:pt x="0" y="0"/>
                        </a:cubicBezTo>
                        <a:cubicBezTo>
                          <a:pt x="0" y="3"/>
                          <a:pt x="0" y="7"/>
                          <a:pt x="0" y="11"/>
                        </a:cubicBezTo>
                        <a:cubicBezTo>
                          <a:pt x="9" y="11"/>
                          <a:pt x="9" y="11"/>
                          <a:pt x="9" y="11"/>
                        </a:cubicBezTo>
                        <a:cubicBezTo>
                          <a:pt x="9" y="7"/>
                          <a:pt x="10"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0" name="Freeform 54"/>
                  <p:cNvSpPr>
                    <a:spLocks/>
                  </p:cNvSpPr>
                  <p:nvPr/>
                </p:nvSpPr>
                <p:spPr bwMode="auto">
                  <a:xfrm>
                    <a:off x="1434349" y="1340950"/>
                    <a:ext cx="38100" cy="41275"/>
                  </a:xfrm>
                  <a:custGeom>
                    <a:avLst/>
                    <a:gdLst>
                      <a:gd name="T0" fmla="*/ 0 w 10"/>
                      <a:gd name="T1" fmla="*/ 11 h 11"/>
                      <a:gd name="T2" fmla="*/ 10 w 10"/>
                      <a:gd name="T3" fmla="*/ 11 h 11"/>
                      <a:gd name="T4" fmla="*/ 9 w 10"/>
                      <a:gd name="T5" fmla="*/ 0 h 11"/>
                      <a:gd name="T6" fmla="*/ 0 w 10"/>
                      <a:gd name="T7" fmla="*/ 0 h 11"/>
                      <a:gd name="T8" fmla="*/ 0 w 10"/>
                      <a:gd name="T9" fmla="*/ 11 h 11"/>
                    </a:gdLst>
                    <a:ahLst/>
                    <a:cxnLst>
                      <a:cxn ang="0">
                        <a:pos x="T0" y="T1"/>
                      </a:cxn>
                      <a:cxn ang="0">
                        <a:pos x="T2" y="T3"/>
                      </a:cxn>
                      <a:cxn ang="0">
                        <a:pos x="T4" y="T5"/>
                      </a:cxn>
                      <a:cxn ang="0">
                        <a:pos x="T6" y="T7"/>
                      </a:cxn>
                      <a:cxn ang="0">
                        <a:pos x="T8" y="T9"/>
                      </a:cxn>
                    </a:cxnLst>
                    <a:rect l="0" t="0" r="r" b="b"/>
                    <a:pathLst>
                      <a:path w="10" h="11">
                        <a:moveTo>
                          <a:pt x="0" y="11"/>
                        </a:moveTo>
                        <a:cubicBezTo>
                          <a:pt x="10" y="11"/>
                          <a:pt x="10" y="11"/>
                          <a:pt x="10" y="11"/>
                        </a:cubicBezTo>
                        <a:cubicBezTo>
                          <a:pt x="10" y="7"/>
                          <a:pt x="9" y="3"/>
                          <a:pt x="9" y="0"/>
                        </a:cubicBezTo>
                        <a:cubicBezTo>
                          <a:pt x="0" y="0"/>
                          <a:pt x="0" y="0"/>
                          <a:pt x="0" y="0"/>
                        </a:cubicBezTo>
                        <a:cubicBezTo>
                          <a:pt x="0" y="3"/>
                          <a:pt x="0" y="7"/>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1" name="Rectangle 55"/>
                  <p:cNvSpPr>
                    <a:spLocks noChangeArrowheads="1"/>
                  </p:cNvSpPr>
                  <p:nvPr/>
                </p:nvSpPr>
                <p:spPr bwMode="auto">
                  <a:xfrm>
                    <a:off x="1185111" y="1340950"/>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2" name="Freeform 56"/>
                  <p:cNvSpPr>
                    <a:spLocks/>
                  </p:cNvSpPr>
                  <p:nvPr/>
                </p:nvSpPr>
                <p:spPr bwMode="auto">
                  <a:xfrm>
                    <a:off x="935873" y="1521925"/>
                    <a:ext cx="34925" cy="41275"/>
                  </a:xfrm>
                  <a:custGeom>
                    <a:avLst/>
                    <a:gdLst>
                      <a:gd name="T0" fmla="*/ 9 w 9"/>
                      <a:gd name="T1" fmla="*/ 0 h 11"/>
                      <a:gd name="T2" fmla="*/ 0 w 9"/>
                      <a:gd name="T3" fmla="*/ 0 h 11"/>
                      <a:gd name="T4" fmla="*/ 0 w 9"/>
                      <a:gd name="T5" fmla="*/ 11 h 11"/>
                      <a:gd name="T6" fmla="*/ 9 w 9"/>
                      <a:gd name="T7" fmla="*/ 11 h 11"/>
                      <a:gd name="T8" fmla="*/ 9 w 9"/>
                      <a:gd name="T9" fmla="*/ 0 h 11"/>
                    </a:gdLst>
                    <a:ahLst/>
                    <a:cxnLst>
                      <a:cxn ang="0">
                        <a:pos x="T0" y="T1"/>
                      </a:cxn>
                      <a:cxn ang="0">
                        <a:pos x="T2" y="T3"/>
                      </a:cxn>
                      <a:cxn ang="0">
                        <a:pos x="T4" y="T5"/>
                      </a:cxn>
                      <a:cxn ang="0">
                        <a:pos x="T6" y="T7"/>
                      </a:cxn>
                      <a:cxn ang="0">
                        <a:pos x="T8" y="T9"/>
                      </a:cxn>
                    </a:cxnLst>
                    <a:rect l="0" t="0" r="r" b="b"/>
                    <a:pathLst>
                      <a:path w="9" h="11">
                        <a:moveTo>
                          <a:pt x="9" y="0"/>
                        </a:moveTo>
                        <a:cubicBezTo>
                          <a:pt x="0" y="0"/>
                          <a:pt x="0" y="0"/>
                          <a:pt x="0" y="0"/>
                        </a:cubicBezTo>
                        <a:cubicBezTo>
                          <a:pt x="0" y="4"/>
                          <a:pt x="0" y="7"/>
                          <a:pt x="0" y="11"/>
                        </a:cubicBezTo>
                        <a:cubicBezTo>
                          <a:pt x="9" y="11"/>
                          <a:pt x="9" y="11"/>
                          <a:pt x="9" y="11"/>
                        </a:cubicBezTo>
                        <a:cubicBezTo>
                          <a:pt x="9" y="7"/>
                          <a:pt x="9" y="4"/>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3" name="Freeform 57"/>
                  <p:cNvSpPr>
                    <a:spLocks/>
                  </p:cNvSpPr>
                  <p:nvPr/>
                </p:nvSpPr>
                <p:spPr bwMode="auto">
                  <a:xfrm>
                    <a:off x="1442286" y="1521925"/>
                    <a:ext cx="38100" cy="41275"/>
                  </a:xfrm>
                  <a:custGeom>
                    <a:avLst/>
                    <a:gdLst>
                      <a:gd name="T0" fmla="*/ 0 w 10"/>
                      <a:gd name="T1" fmla="*/ 11 h 11"/>
                      <a:gd name="T2" fmla="*/ 10 w 10"/>
                      <a:gd name="T3" fmla="*/ 11 h 11"/>
                      <a:gd name="T4" fmla="*/ 9 w 10"/>
                      <a:gd name="T5" fmla="*/ 0 h 11"/>
                      <a:gd name="T6" fmla="*/ 0 w 10"/>
                      <a:gd name="T7" fmla="*/ 0 h 11"/>
                      <a:gd name="T8" fmla="*/ 0 w 10"/>
                      <a:gd name="T9" fmla="*/ 11 h 11"/>
                    </a:gdLst>
                    <a:ahLst/>
                    <a:cxnLst>
                      <a:cxn ang="0">
                        <a:pos x="T0" y="T1"/>
                      </a:cxn>
                      <a:cxn ang="0">
                        <a:pos x="T2" y="T3"/>
                      </a:cxn>
                      <a:cxn ang="0">
                        <a:pos x="T4" y="T5"/>
                      </a:cxn>
                      <a:cxn ang="0">
                        <a:pos x="T6" y="T7"/>
                      </a:cxn>
                      <a:cxn ang="0">
                        <a:pos x="T8" y="T9"/>
                      </a:cxn>
                    </a:cxnLst>
                    <a:rect l="0" t="0" r="r" b="b"/>
                    <a:pathLst>
                      <a:path w="10" h="11">
                        <a:moveTo>
                          <a:pt x="0" y="11"/>
                        </a:moveTo>
                        <a:cubicBezTo>
                          <a:pt x="10" y="11"/>
                          <a:pt x="10" y="11"/>
                          <a:pt x="10" y="11"/>
                        </a:cubicBezTo>
                        <a:cubicBezTo>
                          <a:pt x="10" y="7"/>
                          <a:pt x="9" y="4"/>
                          <a:pt x="9" y="0"/>
                        </a:cubicBezTo>
                        <a:cubicBezTo>
                          <a:pt x="0" y="0"/>
                          <a:pt x="0" y="0"/>
                          <a:pt x="0" y="0"/>
                        </a:cubicBezTo>
                        <a:cubicBezTo>
                          <a:pt x="0" y="4"/>
                          <a:pt x="0" y="7"/>
                          <a:pt x="0"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4" name="Rectangle 58"/>
                  <p:cNvSpPr>
                    <a:spLocks noChangeArrowheads="1"/>
                  </p:cNvSpPr>
                  <p:nvPr/>
                </p:nvSpPr>
                <p:spPr bwMode="auto">
                  <a:xfrm>
                    <a:off x="1185111" y="1521925"/>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sp>
                <p:nvSpPr>
                  <p:cNvPr id="355" name="Rectangle 59"/>
                  <p:cNvSpPr>
                    <a:spLocks noChangeArrowheads="1"/>
                  </p:cNvSpPr>
                  <p:nvPr/>
                </p:nvSpPr>
                <p:spPr bwMode="auto">
                  <a:xfrm>
                    <a:off x="1185111" y="1709250"/>
                    <a:ext cx="34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grpSp>
          <p:sp>
            <p:nvSpPr>
              <p:cNvPr id="302" name="Shape 1094"/>
              <p:cNvSpPr/>
              <p:nvPr/>
            </p:nvSpPr>
            <p:spPr>
              <a:xfrm>
                <a:off x="1574155" y="4443830"/>
                <a:ext cx="245671" cy="175448"/>
              </a:xfrm>
              <a:custGeom>
                <a:avLst/>
                <a:gdLst/>
                <a:ahLst/>
                <a:cxnLst>
                  <a:cxn ang="0">
                    <a:pos x="wd2" y="hd2"/>
                  </a:cxn>
                  <a:cxn ang="5400000">
                    <a:pos x="wd2" y="hd2"/>
                  </a:cxn>
                  <a:cxn ang="10800000">
                    <a:pos x="wd2" y="hd2"/>
                  </a:cxn>
                  <a:cxn ang="16200000">
                    <a:pos x="wd2" y="hd2"/>
                  </a:cxn>
                </a:cxnLst>
                <a:rect l="0" t="0" r="r" b="b"/>
                <a:pathLst>
                  <a:path w="21600" h="21600" extrusionOk="0">
                    <a:moveTo>
                      <a:pt x="20056" y="17282"/>
                    </a:moveTo>
                    <a:lnTo>
                      <a:pt x="1544" y="17282"/>
                    </a:lnTo>
                    <a:cubicBezTo>
                      <a:pt x="691" y="17282"/>
                      <a:pt x="0" y="18250"/>
                      <a:pt x="0" y="19441"/>
                    </a:cubicBezTo>
                    <a:cubicBezTo>
                      <a:pt x="0" y="20638"/>
                      <a:pt x="691" y="21600"/>
                      <a:pt x="1544" y="21600"/>
                    </a:cubicBezTo>
                    <a:lnTo>
                      <a:pt x="20056" y="21600"/>
                    </a:lnTo>
                    <a:cubicBezTo>
                      <a:pt x="20909" y="21600"/>
                      <a:pt x="21600" y="20638"/>
                      <a:pt x="21600" y="19441"/>
                    </a:cubicBezTo>
                    <a:cubicBezTo>
                      <a:pt x="21600" y="18250"/>
                      <a:pt x="20909" y="17282"/>
                      <a:pt x="20056" y="17282"/>
                    </a:cubicBezTo>
                    <a:close/>
                    <a:moveTo>
                      <a:pt x="1544" y="4321"/>
                    </a:moveTo>
                    <a:lnTo>
                      <a:pt x="20056" y="4321"/>
                    </a:lnTo>
                    <a:cubicBezTo>
                      <a:pt x="20909" y="4321"/>
                      <a:pt x="21600" y="3353"/>
                      <a:pt x="21600" y="2159"/>
                    </a:cubicBezTo>
                    <a:cubicBezTo>
                      <a:pt x="21600" y="965"/>
                      <a:pt x="20909" y="0"/>
                      <a:pt x="20056" y="0"/>
                    </a:cubicBezTo>
                    <a:lnTo>
                      <a:pt x="1544" y="0"/>
                    </a:lnTo>
                    <a:cubicBezTo>
                      <a:pt x="691" y="0"/>
                      <a:pt x="0" y="965"/>
                      <a:pt x="0" y="2159"/>
                    </a:cubicBezTo>
                    <a:cubicBezTo>
                      <a:pt x="0" y="3353"/>
                      <a:pt x="691" y="4321"/>
                      <a:pt x="1544" y="4321"/>
                    </a:cubicBezTo>
                    <a:close/>
                    <a:moveTo>
                      <a:pt x="20056" y="8640"/>
                    </a:moveTo>
                    <a:lnTo>
                      <a:pt x="1544" y="8640"/>
                    </a:lnTo>
                    <a:cubicBezTo>
                      <a:pt x="691" y="8640"/>
                      <a:pt x="0" y="9608"/>
                      <a:pt x="0" y="10799"/>
                    </a:cubicBezTo>
                    <a:cubicBezTo>
                      <a:pt x="0" y="11996"/>
                      <a:pt x="691" y="12958"/>
                      <a:pt x="1544" y="12958"/>
                    </a:cubicBezTo>
                    <a:lnTo>
                      <a:pt x="20056" y="12958"/>
                    </a:lnTo>
                    <a:cubicBezTo>
                      <a:pt x="20909" y="12958"/>
                      <a:pt x="21600" y="11996"/>
                      <a:pt x="21600" y="10799"/>
                    </a:cubicBezTo>
                    <a:cubicBezTo>
                      <a:pt x="21600" y="9608"/>
                      <a:pt x="20909" y="8640"/>
                      <a:pt x="20056" y="8640"/>
                    </a:cubicBezTo>
                    <a:close/>
                  </a:path>
                </a:pathLst>
              </a:custGeom>
              <a:solidFill>
                <a:schemeClr val="bg1">
                  <a:lumMod val="65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endParaRPr sz="2400">
                  <a:cs typeface="+mn-ea"/>
                  <a:sym typeface="+mn-lt"/>
                </a:endParaRPr>
              </a:p>
            </p:txBody>
          </p:sp>
          <p:sp>
            <p:nvSpPr>
              <p:cNvPr id="303" name="Freeform 5"/>
              <p:cNvSpPr>
                <a:spLocks noEditPoints="1"/>
              </p:cNvSpPr>
              <p:nvPr/>
            </p:nvSpPr>
            <p:spPr bwMode="auto">
              <a:xfrm>
                <a:off x="1574038" y="4890561"/>
                <a:ext cx="312316" cy="101662"/>
              </a:xfrm>
              <a:custGeom>
                <a:avLst/>
                <a:gdLst>
                  <a:gd name="T0" fmla="*/ 412 w 412"/>
                  <a:gd name="T1" fmla="*/ 15 h 132"/>
                  <a:gd name="T2" fmla="*/ 407 w 412"/>
                  <a:gd name="T3" fmla="*/ 10 h 132"/>
                  <a:gd name="T4" fmla="*/ 405 w 412"/>
                  <a:gd name="T5" fmla="*/ 11 h 132"/>
                  <a:gd name="T6" fmla="*/ 342 w 412"/>
                  <a:gd name="T7" fmla="*/ 44 h 132"/>
                  <a:gd name="T8" fmla="*/ 219 w 412"/>
                  <a:gd name="T9" fmla="*/ 8 h 132"/>
                  <a:gd name="T10" fmla="*/ 125 w 412"/>
                  <a:gd name="T11" fmla="*/ 3 h 132"/>
                  <a:gd name="T12" fmla="*/ 59 w 412"/>
                  <a:gd name="T13" fmla="*/ 19 h 132"/>
                  <a:gd name="T14" fmla="*/ 20 w 412"/>
                  <a:gd name="T15" fmla="*/ 37 h 132"/>
                  <a:gd name="T16" fmla="*/ 7 w 412"/>
                  <a:gd name="T17" fmla="*/ 46 h 132"/>
                  <a:gd name="T18" fmla="*/ 7 w 412"/>
                  <a:gd name="T19" fmla="*/ 49 h 132"/>
                  <a:gd name="T20" fmla="*/ 7 w 412"/>
                  <a:gd name="T21" fmla="*/ 51 h 132"/>
                  <a:gd name="T22" fmla="*/ 48 w 412"/>
                  <a:gd name="T23" fmla="*/ 71 h 132"/>
                  <a:gd name="T24" fmla="*/ 50 w 412"/>
                  <a:gd name="T25" fmla="*/ 75 h 132"/>
                  <a:gd name="T26" fmla="*/ 46 w 412"/>
                  <a:gd name="T27" fmla="*/ 79 h 132"/>
                  <a:gd name="T28" fmla="*/ 2 w 412"/>
                  <a:gd name="T29" fmla="*/ 79 h 132"/>
                  <a:gd name="T30" fmla="*/ 0 w 412"/>
                  <a:gd name="T31" fmla="*/ 80 h 132"/>
                  <a:gd name="T32" fmla="*/ 1 w 412"/>
                  <a:gd name="T33" fmla="*/ 81 h 132"/>
                  <a:gd name="T34" fmla="*/ 82 w 412"/>
                  <a:gd name="T35" fmla="*/ 122 h 132"/>
                  <a:gd name="T36" fmla="*/ 173 w 412"/>
                  <a:gd name="T37" fmla="*/ 130 h 132"/>
                  <a:gd name="T38" fmla="*/ 256 w 412"/>
                  <a:gd name="T39" fmla="*/ 117 h 132"/>
                  <a:gd name="T40" fmla="*/ 318 w 412"/>
                  <a:gd name="T41" fmla="*/ 100 h 132"/>
                  <a:gd name="T42" fmla="*/ 342 w 412"/>
                  <a:gd name="T43" fmla="*/ 91 h 132"/>
                  <a:gd name="T44" fmla="*/ 405 w 412"/>
                  <a:gd name="T45" fmla="*/ 124 h 132"/>
                  <a:gd name="T46" fmla="*/ 407 w 412"/>
                  <a:gd name="T47" fmla="*/ 124 h 132"/>
                  <a:gd name="T48" fmla="*/ 412 w 412"/>
                  <a:gd name="T49" fmla="*/ 119 h 132"/>
                  <a:gd name="T50" fmla="*/ 411 w 412"/>
                  <a:gd name="T51" fmla="*/ 116 h 132"/>
                  <a:gd name="T52" fmla="*/ 375 w 412"/>
                  <a:gd name="T53" fmla="*/ 67 h 132"/>
                  <a:gd name="T54" fmla="*/ 411 w 412"/>
                  <a:gd name="T55" fmla="*/ 18 h 132"/>
                  <a:gd name="T56" fmla="*/ 412 w 412"/>
                  <a:gd name="T57" fmla="*/ 15 h 132"/>
                  <a:gd name="T58" fmla="*/ 82 w 412"/>
                  <a:gd name="T59" fmla="*/ 57 h 132"/>
                  <a:gd name="T60" fmla="*/ 72 w 412"/>
                  <a:gd name="T61" fmla="*/ 61 h 132"/>
                  <a:gd name="T62" fmla="*/ 61 w 412"/>
                  <a:gd name="T63" fmla="*/ 57 h 132"/>
                  <a:gd name="T64" fmla="*/ 57 w 412"/>
                  <a:gd name="T65" fmla="*/ 45 h 132"/>
                  <a:gd name="T66" fmla="*/ 61 w 412"/>
                  <a:gd name="T67" fmla="*/ 34 h 132"/>
                  <a:gd name="T68" fmla="*/ 72 w 412"/>
                  <a:gd name="T69" fmla="*/ 29 h 132"/>
                  <a:gd name="T70" fmla="*/ 82 w 412"/>
                  <a:gd name="T71" fmla="*/ 34 h 132"/>
                  <a:gd name="T72" fmla="*/ 87 w 412"/>
                  <a:gd name="T73" fmla="*/ 45 h 132"/>
                  <a:gd name="T74" fmla="*/ 82 w 412"/>
                  <a:gd name="T75" fmla="*/ 5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12" h="132">
                    <a:moveTo>
                      <a:pt x="412" y="15"/>
                    </a:moveTo>
                    <a:cubicBezTo>
                      <a:pt x="412" y="12"/>
                      <a:pt x="411" y="10"/>
                      <a:pt x="407" y="10"/>
                    </a:cubicBezTo>
                    <a:cubicBezTo>
                      <a:pt x="406" y="10"/>
                      <a:pt x="406" y="10"/>
                      <a:pt x="405" y="11"/>
                    </a:cubicBezTo>
                    <a:cubicBezTo>
                      <a:pt x="342" y="44"/>
                      <a:pt x="342" y="44"/>
                      <a:pt x="342" y="44"/>
                    </a:cubicBezTo>
                    <a:cubicBezTo>
                      <a:pt x="299" y="26"/>
                      <a:pt x="258" y="14"/>
                      <a:pt x="219" y="8"/>
                    </a:cubicBezTo>
                    <a:cubicBezTo>
                      <a:pt x="180" y="2"/>
                      <a:pt x="148" y="0"/>
                      <a:pt x="125" y="3"/>
                    </a:cubicBezTo>
                    <a:cubicBezTo>
                      <a:pt x="101" y="5"/>
                      <a:pt x="79" y="11"/>
                      <a:pt x="59" y="19"/>
                    </a:cubicBezTo>
                    <a:cubicBezTo>
                      <a:pt x="39" y="26"/>
                      <a:pt x="26" y="32"/>
                      <a:pt x="20" y="37"/>
                    </a:cubicBezTo>
                    <a:cubicBezTo>
                      <a:pt x="15" y="41"/>
                      <a:pt x="10" y="44"/>
                      <a:pt x="7" y="46"/>
                    </a:cubicBezTo>
                    <a:cubicBezTo>
                      <a:pt x="7" y="47"/>
                      <a:pt x="7" y="48"/>
                      <a:pt x="7" y="49"/>
                    </a:cubicBezTo>
                    <a:cubicBezTo>
                      <a:pt x="7" y="49"/>
                      <a:pt x="7" y="50"/>
                      <a:pt x="7" y="51"/>
                    </a:cubicBezTo>
                    <a:cubicBezTo>
                      <a:pt x="48" y="71"/>
                      <a:pt x="48" y="71"/>
                      <a:pt x="48" y="71"/>
                    </a:cubicBezTo>
                    <a:cubicBezTo>
                      <a:pt x="49" y="72"/>
                      <a:pt x="50" y="73"/>
                      <a:pt x="50" y="75"/>
                    </a:cubicBezTo>
                    <a:cubicBezTo>
                      <a:pt x="50" y="78"/>
                      <a:pt x="48" y="79"/>
                      <a:pt x="46" y="79"/>
                    </a:cubicBezTo>
                    <a:cubicBezTo>
                      <a:pt x="2" y="79"/>
                      <a:pt x="2" y="79"/>
                      <a:pt x="2" y="79"/>
                    </a:cubicBezTo>
                    <a:cubicBezTo>
                      <a:pt x="1" y="79"/>
                      <a:pt x="0" y="79"/>
                      <a:pt x="0" y="80"/>
                    </a:cubicBezTo>
                    <a:cubicBezTo>
                      <a:pt x="0" y="81"/>
                      <a:pt x="1" y="81"/>
                      <a:pt x="1" y="81"/>
                    </a:cubicBezTo>
                    <a:cubicBezTo>
                      <a:pt x="24" y="101"/>
                      <a:pt x="51" y="114"/>
                      <a:pt x="82" y="122"/>
                    </a:cubicBezTo>
                    <a:cubicBezTo>
                      <a:pt x="114" y="129"/>
                      <a:pt x="144" y="132"/>
                      <a:pt x="173" y="130"/>
                    </a:cubicBezTo>
                    <a:cubicBezTo>
                      <a:pt x="203" y="127"/>
                      <a:pt x="230" y="123"/>
                      <a:pt x="256" y="117"/>
                    </a:cubicBezTo>
                    <a:cubicBezTo>
                      <a:pt x="282" y="111"/>
                      <a:pt x="303" y="106"/>
                      <a:pt x="318" y="100"/>
                    </a:cubicBezTo>
                    <a:cubicBezTo>
                      <a:pt x="334" y="95"/>
                      <a:pt x="342" y="92"/>
                      <a:pt x="342" y="91"/>
                    </a:cubicBezTo>
                    <a:cubicBezTo>
                      <a:pt x="405" y="124"/>
                      <a:pt x="405" y="124"/>
                      <a:pt x="405" y="124"/>
                    </a:cubicBezTo>
                    <a:cubicBezTo>
                      <a:pt x="407" y="124"/>
                      <a:pt x="407" y="124"/>
                      <a:pt x="407" y="124"/>
                    </a:cubicBezTo>
                    <a:cubicBezTo>
                      <a:pt x="411" y="124"/>
                      <a:pt x="412" y="123"/>
                      <a:pt x="412" y="119"/>
                    </a:cubicBezTo>
                    <a:cubicBezTo>
                      <a:pt x="412" y="118"/>
                      <a:pt x="412" y="118"/>
                      <a:pt x="411" y="116"/>
                    </a:cubicBezTo>
                    <a:cubicBezTo>
                      <a:pt x="375" y="67"/>
                      <a:pt x="375" y="67"/>
                      <a:pt x="375" y="67"/>
                    </a:cubicBezTo>
                    <a:cubicBezTo>
                      <a:pt x="411" y="18"/>
                      <a:pt x="411" y="18"/>
                      <a:pt x="411" y="18"/>
                    </a:cubicBezTo>
                    <a:cubicBezTo>
                      <a:pt x="412" y="17"/>
                      <a:pt x="412" y="16"/>
                      <a:pt x="412" y="15"/>
                    </a:cubicBezTo>
                    <a:close/>
                    <a:moveTo>
                      <a:pt x="82" y="57"/>
                    </a:moveTo>
                    <a:cubicBezTo>
                      <a:pt x="79" y="60"/>
                      <a:pt x="76" y="61"/>
                      <a:pt x="72" y="61"/>
                    </a:cubicBezTo>
                    <a:cubicBezTo>
                      <a:pt x="68" y="61"/>
                      <a:pt x="64" y="60"/>
                      <a:pt x="61" y="57"/>
                    </a:cubicBezTo>
                    <a:cubicBezTo>
                      <a:pt x="58" y="54"/>
                      <a:pt x="57" y="50"/>
                      <a:pt x="57" y="45"/>
                    </a:cubicBezTo>
                    <a:cubicBezTo>
                      <a:pt x="57" y="41"/>
                      <a:pt x="58" y="37"/>
                      <a:pt x="61" y="34"/>
                    </a:cubicBezTo>
                    <a:cubicBezTo>
                      <a:pt x="64" y="31"/>
                      <a:pt x="68" y="29"/>
                      <a:pt x="72" y="29"/>
                    </a:cubicBezTo>
                    <a:cubicBezTo>
                      <a:pt x="76" y="29"/>
                      <a:pt x="79" y="31"/>
                      <a:pt x="82" y="34"/>
                    </a:cubicBezTo>
                    <a:cubicBezTo>
                      <a:pt x="85" y="37"/>
                      <a:pt x="87" y="41"/>
                      <a:pt x="87" y="45"/>
                    </a:cubicBezTo>
                    <a:cubicBezTo>
                      <a:pt x="87" y="50"/>
                      <a:pt x="85" y="54"/>
                      <a:pt x="82" y="57"/>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sz="1400">
                  <a:cs typeface="+mn-ea"/>
                  <a:sym typeface="+mn-lt"/>
                </a:endParaRPr>
              </a:p>
            </p:txBody>
          </p:sp>
        </p:grpSp>
      </p:grpSp>
      <p:sp>
        <p:nvSpPr>
          <p:cNvPr id="287" name="Rectangle 286"/>
          <p:cNvSpPr/>
          <p:nvPr/>
        </p:nvSpPr>
        <p:spPr>
          <a:xfrm>
            <a:off x="1899187" y="3578541"/>
            <a:ext cx="2968087" cy="267753"/>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88" name="Rectangle 287"/>
          <p:cNvSpPr/>
          <p:nvPr/>
        </p:nvSpPr>
        <p:spPr>
          <a:xfrm>
            <a:off x="1899187" y="3977013"/>
            <a:ext cx="2083571" cy="267753"/>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89" name="Rectangle 288"/>
          <p:cNvSpPr/>
          <p:nvPr/>
        </p:nvSpPr>
        <p:spPr>
          <a:xfrm>
            <a:off x="1899188" y="4398196"/>
            <a:ext cx="826149"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90" name="Rectangle 289"/>
          <p:cNvSpPr/>
          <p:nvPr/>
        </p:nvSpPr>
        <p:spPr>
          <a:xfrm>
            <a:off x="1899188" y="4803411"/>
            <a:ext cx="2462249" cy="267753"/>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sp>
        <p:nvSpPr>
          <p:cNvPr id="291" name="TextBox 290"/>
          <p:cNvSpPr txBox="1"/>
          <p:nvPr/>
        </p:nvSpPr>
        <p:spPr>
          <a:xfrm>
            <a:off x="5050051" y="3586561"/>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9</a:t>
            </a:r>
            <a:r>
              <a:rPr lang="id-ID" sz="1400" b="1" dirty="0">
                <a:solidFill>
                  <a:schemeClr val="tx1">
                    <a:lumMod val="65000"/>
                    <a:lumOff val="35000"/>
                  </a:schemeClr>
                </a:solidFill>
                <a:cs typeface="+mn-ea"/>
                <a:sym typeface="+mn-lt"/>
              </a:rPr>
              <a:t>0%</a:t>
            </a:r>
          </a:p>
        </p:txBody>
      </p:sp>
      <p:sp>
        <p:nvSpPr>
          <p:cNvPr id="292" name="TextBox 291"/>
          <p:cNvSpPr txBox="1"/>
          <p:nvPr/>
        </p:nvSpPr>
        <p:spPr>
          <a:xfrm>
            <a:off x="5050051" y="3967483"/>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70</a:t>
            </a:r>
            <a:r>
              <a:rPr lang="id-ID" sz="1400" b="1" dirty="0">
                <a:solidFill>
                  <a:schemeClr val="tx1">
                    <a:lumMod val="65000"/>
                    <a:lumOff val="35000"/>
                  </a:schemeClr>
                </a:solidFill>
                <a:cs typeface="+mn-ea"/>
                <a:sym typeface="+mn-lt"/>
              </a:rPr>
              <a:t>%</a:t>
            </a:r>
          </a:p>
        </p:txBody>
      </p:sp>
      <p:sp>
        <p:nvSpPr>
          <p:cNvPr id="293" name="TextBox 292"/>
          <p:cNvSpPr txBox="1"/>
          <p:nvPr/>
        </p:nvSpPr>
        <p:spPr>
          <a:xfrm>
            <a:off x="5050051" y="4386447"/>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3</a:t>
            </a:r>
            <a:r>
              <a:rPr lang="id-ID" sz="1400" b="1" dirty="0">
                <a:solidFill>
                  <a:schemeClr val="tx1">
                    <a:lumMod val="65000"/>
                    <a:lumOff val="35000"/>
                  </a:schemeClr>
                </a:solidFill>
                <a:cs typeface="+mn-ea"/>
                <a:sym typeface="+mn-lt"/>
              </a:rPr>
              <a:t>0%</a:t>
            </a:r>
          </a:p>
        </p:txBody>
      </p:sp>
      <p:sp>
        <p:nvSpPr>
          <p:cNvPr id="294" name="TextBox 293"/>
          <p:cNvSpPr txBox="1"/>
          <p:nvPr/>
        </p:nvSpPr>
        <p:spPr>
          <a:xfrm>
            <a:off x="5050051" y="4793515"/>
            <a:ext cx="716389" cy="246093"/>
          </a:xfrm>
          <a:prstGeom prst="rect">
            <a:avLst/>
          </a:prstGeom>
          <a:noFill/>
        </p:spPr>
        <p:txBody>
          <a:bodyPr wrap="square" rtlCol="0">
            <a:spAutoFit/>
          </a:bodyPr>
          <a:lstStyle/>
          <a:p>
            <a:pPr algn="ctr">
              <a:lnSpc>
                <a:spcPct val="70000"/>
              </a:lnSpc>
            </a:pPr>
            <a:r>
              <a:rPr lang="en-US" sz="1400" b="1" dirty="0">
                <a:solidFill>
                  <a:schemeClr val="tx1">
                    <a:lumMod val="65000"/>
                    <a:lumOff val="35000"/>
                  </a:schemeClr>
                </a:solidFill>
                <a:cs typeface="+mn-ea"/>
                <a:sym typeface="+mn-lt"/>
              </a:rPr>
              <a:t>8</a:t>
            </a:r>
            <a:r>
              <a:rPr lang="id-ID" sz="1400" b="1" dirty="0">
                <a:solidFill>
                  <a:schemeClr val="tx1">
                    <a:lumMod val="65000"/>
                    <a:lumOff val="35000"/>
                  </a:schemeClr>
                </a:solidFill>
                <a:cs typeface="+mn-ea"/>
                <a:sym typeface="+mn-lt"/>
              </a:rPr>
              <a:t>0%</a:t>
            </a:r>
          </a:p>
        </p:txBody>
      </p:sp>
      <p:grpSp>
        <p:nvGrpSpPr>
          <p:cNvPr id="170" name="组合 169">
            <a:extLst>
              <a:ext uri="{FF2B5EF4-FFF2-40B4-BE49-F238E27FC236}">
                <a16:creationId xmlns:a16="http://schemas.microsoft.com/office/drawing/2014/main" id="{03B94BD7-173D-4B69-BA46-88F37D6DA8C7}"/>
              </a:ext>
            </a:extLst>
          </p:cNvPr>
          <p:cNvGrpSpPr/>
          <p:nvPr/>
        </p:nvGrpSpPr>
        <p:grpSpPr>
          <a:xfrm>
            <a:off x="2918188" y="338191"/>
            <a:ext cx="5975713" cy="584775"/>
            <a:chOff x="2918188" y="338191"/>
            <a:chExt cx="5975713" cy="584775"/>
          </a:xfrm>
        </p:grpSpPr>
        <p:sp>
          <p:nvSpPr>
            <p:cNvPr id="171" name="TextBox 18">
              <a:extLst>
                <a:ext uri="{FF2B5EF4-FFF2-40B4-BE49-F238E27FC236}">
                  <a16:creationId xmlns:a16="http://schemas.microsoft.com/office/drawing/2014/main" id="{99E35AA0-4C38-49DF-815C-74E86F3E322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77" name="椭圆 176">
              <a:extLst>
                <a:ext uri="{FF2B5EF4-FFF2-40B4-BE49-F238E27FC236}">
                  <a16:creationId xmlns:a16="http://schemas.microsoft.com/office/drawing/2014/main" id="{9B340F5C-731F-4CBF-9782-8DF803CE6EA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8" name="椭圆 177">
              <a:extLst>
                <a:ext uri="{FF2B5EF4-FFF2-40B4-BE49-F238E27FC236}">
                  <a16:creationId xmlns:a16="http://schemas.microsoft.com/office/drawing/2014/main" id="{1E0778DE-4D35-47D9-B39F-921A3139F868}"/>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9" name="椭圆 178">
              <a:extLst>
                <a:ext uri="{FF2B5EF4-FFF2-40B4-BE49-F238E27FC236}">
                  <a16:creationId xmlns:a16="http://schemas.microsoft.com/office/drawing/2014/main" id="{BCAA03E0-2562-47EF-A6F4-61A463DD071C}"/>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0" name="椭圆 179">
              <a:extLst>
                <a:ext uri="{FF2B5EF4-FFF2-40B4-BE49-F238E27FC236}">
                  <a16:creationId xmlns:a16="http://schemas.microsoft.com/office/drawing/2014/main" id="{B851331D-D31B-497C-8A2B-60B0007F61F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1" name="椭圆 180">
              <a:extLst>
                <a:ext uri="{FF2B5EF4-FFF2-40B4-BE49-F238E27FC236}">
                  <a16:creationId xmlns:a16="http://schemas.microsoft.com/office/drawing/2014/main" id="{139EBE07-BFE6-4FAA-91AD-4B4AA5F265D9}"/>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2" name="椭圆 181">
              <a:extLst>
                <a:ext uri="{FF2B5EF4-FFF2-40B4-BE49-F238E27FC236}">
                  <a16:creationId xmlns:a16="http://schemas.microsoft.com/office/drawing/2014/main" id="{22FAA1A3-EB21-4196-8F42-1ADC349B8D50}"/>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3" name="椭圆 182">
              <a:extLst>
                <a:ext uri="{FF2B5EF4-FFF2-40B4-BE49-F238E27FC236}">
                  <a16:creationId xmlns:a16="http://schemas.microsoft.com/office/drawing/2014/main" id="{EC2FA1AA-EF57-4170-BEBF-50DAE3BBD71E}"/>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4" name="椭圆 183">
              <a:extLst>
                <a:ext uri="{FF2B5EF4-FFF2-40B4-BE49-F238E27FC236}">
                  <a16:creationId xmlns:a16="http://schemas.microsoft.com/office/drawing/2014/main" id="{8BC674EC-7E86-47B6-B96B-8D678BA37A20}"/>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5" name="椭圆 184">
              <a:extLst>
                <a:ext uri="{FF2B5EF4-FFF2-40B4-BE49-F238E27FC236}">
                  <a16:creationId xmlns:a16="http://schemas.microsoft.com/office/drawing/2014/main" id="{1B5A0899-ADEC-4FF7-B525-ED46CFCB9055}"/>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6" name="椭圆 185">
              <a:extLst>
                <a:ext uri="{FF2B5EF4-FFF2-40B4-BE49-F238E27FC236}">
                  <a16:creationId xmlns:a16="http://schemas.microsoft.com/office/drawing/2014/main" id="{138EBCB4-C79B-41AB-A40F-2FD1CDFA866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201218028"/>
      </p:ext>
    </p:extLst>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p:cTn id="11" dur="500" fill="hold"/>
                                        <p:tgtEl>
                                          <p:spTgt spid="55"/>
                                        </p:tgtEl>
                                        <p:attrNameLst>
                                          <p:attrName>ppt_w</p:attrName>
                                        </p:attrNameLst>
                                      </p:cBhvr>
                                      <p:tavLst>
                                        <p:tav tm="0">
                                          <p:val>
                                            <p:fltVal val="0"/>
                                          </p:val>
                                        </p:tav>
                                        <p:tav tm="100000">
                                          <p:val>
                                            <p:strVal val="#ppt_w"/>
                                          </p:val>
                                        </p:tav>
                                      </p:tavLst>
                                    </p:anim>
                                    <p:anim calcmode="lin" valueType="num">
                                      <p:cBhvr>
                                        <p:cTn id="12" dur="500" fill="hold"/>
                                        <p:tgtEl>
                                          <p:spTgt spid="55"/>
                                        </p:tgtEl>
                                        <p:attrNameLst>
                                          <p:attrName>ppt_h</p:attrName>
                                        </p:attrNameLst>
                                      </p:cBhvr>
                                      <p:tavLst>
                                        <p:tav tm="0">
                                          <p:val>
                                            <p:fltVal val="0"/>
                                          </p:val>
                                        </p:tav>
                                        <p:tav tm="100000">
                                          <p:val>
                                            <p:strVal val="#ppt_h"/>
                                          </p:val>
                                        </p:tav>
                                      </p:tavLst>
                                    </p:anim>
                                    <p:animEffect transition="in" filter="fade">
                                      <p:cBhvr>
                                        <p:cTn id="13" dur="500"/>
                                        <p:tgtEl>
                                          <p:spTgt spid="55"/>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286"/>
                                        </p:tgtEl>
                                        <p:attrNameLst>
                                          <p:attrName>style.visibility</p:attrName>
                                        </p:attrNameLst>
                                      </p:cBhvr>
                                      <p:to>
                                        <p:strVal val="visible"/>
                                      </p:to>
                                    </p:set>
                                    <p:animEffect transition="in" filter="fade">
                                      <p:cBhvr>
                                        <p:cTn id="21" dur="500"/>
                                        <p:tgtEl>
                                          <p:spTgt spid="286"/>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287"/>
                                        </p:tgtEl>
                                        <p:attrNameLst>
                                          <p:attrName>style.visibility</p:attrName>
                                        </p:attrNameLst>
                                      </p:cBhvr>
                                      <p:to>
                                        <p:strVal val="visible"/>
                                      </p:to>
                                    </p:set>
                                    <p:animEffect transition="in" filter="wipe(left)">
                                      <p:cBhvr>
                                        <p:cTn id="25" dur="500"/>
                                        <p:tgtEl>
                                          <p:spTgt spid="287"/>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291"/>
                                        </p:tgtEl>
                                        <p:attrNameLst>
                                          <p:attrName>style.visibility</p:attrName>
                                        </p:attrNameLst>
                                      </p:cBhvr>
                                      <p:to>
                                        <p:strVal val="visible"/>
                                      </p:to>
                                    </p:set>
                                    <p:animEffect transition="in" filter="fade">
                                      <p:cBhvr>
                                        <p:cTn id="29" dur="500"/>
                                        <p:tgtEl>
                                          <p:spTgt spid="291"/>
                                        </p:tgtEl>
                                      </p:cBhvr>
                                    </p:animEffect>
                                  </p:childTnLst>
                                </p:cTn>
                              </p:par>
                            </p:childTnLst>
                          </p:cTn>
                        </p:par>
                        <p:par>
                          <p:cTn id="30" fill="hold">
                            <p:stCondLst>
                              <p:cond delay="3000"/>
                            </p:stCondLst>
                            <p:childTnLst>
                              <p:par>
                                <p:cTn id="31" presetID="22" presetClass="entr" presetSubtype="8" fill="hold" grpId="0" nodeType="afterEffect">
                                  <p:stCondLst>
                                    <p:cond delay="0"/>
                                  </p:stCondLst>
                                  <p:childTnLst>
                                    <p:set>
                                      <p:cBhvr>
                                        <p:cTn id="32" dur="1" fill="hold">
                                          <p:stCondLst>
                                            <p:cond delay="0"/>
                                          </p:stCondLst>
                                        </p:cTn>
                                        <p:tgtEl>
                                          <p:spTgt spid="288"/>
                                        </p:tgtEl>
                                        <p:attrNameLst>
                                          <p:attrName>style.visibility</p:attrName>
                                        </p:attrNameLst>
                                      </p:cBhvr>
                                      <p:to>
                                        <p:strVal val="visible"/>
                                      </p:to>
                                    </p:set>
                                    <p:animEffect transition="in" filter="wipe(left)">
                                      <p:cBhvr>
                                        <p:cTn id="33" dur="500"/>
                                        <p:tgtEl>
                                          <p:spTgt spid="288"/>
                                        </p:tgtEl>
                                      </p:cBhvr>
                                    </p:animEffect>
                                  </p:childTnLst>
                                </p:cTn>
                              </p:par>
                            </p:childTnLst>
                          </p:cTn>
                        </p:par>
                        <p:par>
                          <p:cTn id="34" fill="hold">
                            <p:stCondLst>
                              <p:cond delay="3500"/>
                            </p:stCondLst>
                            <p:childTnLst>
                              <p:par>
                                <p:cTn id="35" presetID="10" presetClass="entr" presetSubtype="0" fill="hold" grpId="0" nodeType="afterEffect">
                                  <p:stCondLst>
                                    <p:cond delay="0"/>
                                  </p:stCondLst>
                                  <p:childTnLst>
                                    <p:set>
                                      <p:cBhvr>
                                        <p:cTn id="36" dur="1" fill="hold">
                                          <p:stCondLst>
                                            <p:cond delay="0"/>
                                          </p:stCondLst>
                                        </p:cTn>
                                        <p:tgtEl>
                                          <p:spTgt spid="292"/>
                                        </p:tgtEl>
                                        <p:attrNameLst>
                                          <p:attrName>style.visibility</p:attrName>
                                        </p:attrNameLst>
                                      </p:cBhvr>
                                      <p:to>
                                        <p:strVal val="visible"/>
                                      </p:to>
                                    </p:set>
                                    <p:animEffect transition="in" filter="fade">
                                      <p:cBhvr>
                                        <p:cTn id="37" dur="500"/>
                                        <p:tgtEl>
                                          <p:spTgt spid="292"/>
                                        </p:tgtEl>
                                      </p:cBhvr>
                                    </p:animEffect>
                                  </p:childTnLst>
                                </p:cTn>
                              </p:par>
                            </p:childTnLst>
                          </p:cTn>
                        </p:par>
                        <p:par>
                          <p:cTn id="38" fill="hold">
                            <p:stCondLst>
                              <p:cond delay="4000"/>
                            </p:stCondLst>
                            <p:childTnLst>
                              <p:par>
                                <p:cTn id="39" presetID="22" presetClass="entr" presetSubtype="8" fill="hold" grpId="0" nodeType="afterEffect">
                                  <p:stCondLst>
                                    <p:cond delay="0"/>
                                  </p:stCondLst>
                                  <p:childTnLst>
                                    <p:set>
                                      <p:cBhvr>
                                        <p:cTn id="40" dur="1" fill="hold">
                                          <p:stCondLst>
                                            <p:cond delay="0"/>
                                          </p:stCondLst>
                                        </p:cTn>
                                        <p:tgtEl>
                                          <p:spTgt spid="289"/>
                                        </p:tgtEl>
                                        <p:attrNameLst>
                                          <p:attrName>style.visibility</p:attrName>
                                        </p:attrNameLst>
                                      </p:cBhvr>
                                      <p:to>
                                        <p:strVal val="visible"/>
                                      </p:to>
                                    </p:set>
                                    <p:animEffect transition="in" filter="wipe(left)">
                                      <p:cBhvr>
                                        <p:cTn id="41" dur="500"/>
                                        <p:tgtEl>
                                          <p:spTgt spid="289"/>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293"/>
                                        </p:tgtEl>
                                        <p:attrNameLst>
                                          <p:attrName>style.visibility</p:attrName>
                                        </p:attrNameLst>
                                      </p:cBhvr>
                                      <p:to>
                                        <p:strVal val="visible"/>
                                      </p:to>
                                    </p:set>
                                    <p:animEffect transition="in" filter="fade">
                                      <p:cBhvr>
                                        <p:cTn id="45" dur="500"/>
                                        <p:tgtEl>
                                          <p:spTgt spid="293"/>
                                        </p:tgtEl>
                                      </p:cBhvr>
                                    </p:animEffect>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290"/>
                                        </p:tgtEl>
                                        <p:attrNameLst>
                                          <p:attrName>style.visibility</p:attrName>
                                        </p:attrNameLst>
                                      </p:cBhvr>
                                      <p:to>
                                        <p:strVal val="visible"/>
                                      </p:to>
                                    </p:set>
                                    <p:animEffect transition="in" filter="wipe(left)">
                                      <p:cBhvr>
                                        <p:cTn id="49" dur="500"/>
                                        <p:tgtEl>
                                          <p:spTgt spid="290"/>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294"/>
                                        </p:tgtEl>
                                        <p:attrNameLst>
                                          <p:attrName>style.visibility</p:attrName>
                                        </p:attrNameLst>
                                      </p:cBhvr>
                                      <p:to>
                                        <p:strVal val="visible"/>
                                      </p:to>
                                    </p:set>
                                    <p:animEffect transition="in" filter="fade">
                                      <p:cBhvr>
                                        <p:cTn id="53" dur="500"/>
                                        <p:tgtEl>
                                          <p:spTgt spid="294"/>
                                        </p:tgtEl>
                                      </p:cBhvr>
                                    </p:animEffect>
                                  </p:childTnLst>
                                </p:cTn>
                              </p:par>
                            </p:childTnLst>
                          </p:cTn>
                        </p:par>
                        <p:par>
                          <p:cTn id="54" fill="hold">
                            <p:stCondLst>
                              <p:cond delay="6000"/>
                            </p:stCondLst>
                            <p:childTnLst>
                              <p:par>
                                <p:cTn id="55" presetID="22" presetClass="entr" presetSubtype="8" fill="hold" grpId="0" nodeType="afterEffect">
                                  <p:stCondLst>
                                    <p:cond delay="0"/>
                                  </p:stCondLst>
                                  <p:childTnLst>
                                    <p:set>
                                      <p:cBhvr>
                                        <p:cTn id="56" dur="1" fill="hold">
                                          <p:stCondLst>
                                            <p:cond delay="0"/>
                                          </p:stCondLst>
                                        </p:cTn>
                                        <p:tgtEl>
                                          <p:spTgt spid="32"/>
                                        </p:tgtEl>
                                        <p:attrNameLst>
                                          <p:attrName>style.visibility</p:attrName>
                                        </p:attrNameLst>
                                      </p:cBhvr>
                                      <p:to>
                                        <p:strVal val="visible"/>
                                      </p:to>
                                    </p:set>
                                    <p:animEffect transition="in" filter="wipe(left)">
                                      <p:cBhvr>
                                        <p:cTn id="57" dur="500"/>
                                        <p:tgtEl>
                                          <p:spTgt spid="32"/>
                                        </p:tgtEl>
                                      </p:cBhvr>
                                    </p:animEffect>
                                  </p:childTnLst>
                                </p:cTn>
                              </p:par>
                            </p:childTnLst>
                          </p:cTn>
                        </p:par>
                        <p:par>
                          <p:cTn id="58" fill="hold">
                            <p:stCondLst>
                              <p:cond delay="6500"/>
                            </p:stCondLst>
                            <p:childTnLst>
                              <p:par>
                                <p:cTn id="59" presetID="10" presetClass="entr" presetSubtype="0" fill="hold" grpId="0" nodeType="after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500"/>
                                        <p:tgtEl>
                                          <p:spTgt spid="53"/>
                                        </p:tgtEl>
                                      </p:cBhvr>
                                    </p:animEffect>
                                  </p:childTnLst>
                                </p:cTn>
                              </p:par>
                            </p:childTnLst>
                          </p:cTn>
                        </p:par>
                        <p:par>
                          <p:cTn id="62" fill="hold">
                            <p:stCondLst>
                              <p:cond delay="7000"/>
                            </p:stCondLst>
                            <p:childTnLst>
                              <p:par>
                                <p:cTn id="63" presetID="53" presetClass="entr" presetSubtype="16" fill="hold" nodeType="afterEffect">
                                  <p:stCondLst>
                                    <p:cond delay="0"/>
                                  </p:stCondLst>
                                  <p:childTnLst>
                                    <p:set>
                                      <p:cBhvr>
                                        <p:cTn id="64" dur="1" fill="hold">
                                          <p:stCondLst>
                                            <p:cond delay="0"/>
                                          </p:stCondLst>
                                        </p:cTn>
                                        <p:tgtEl>
                                          <p:spTgt spid="58"/>
                                        </p:tgtEl>
                                        <p:attrNameLst>
                                          <p:attrName>style.visibility</p:attrName>
                                        </p:attrNameLst>
                                      </p:cBhvr>
                                      <p:to>
                                        <p:strVal val="visible"/>
                                      </p:to>
                                    </p:set>
                                    <p:anim calcmode="lin" valueType="num">
                                      <p:cBhvr>
                                        <p:cTn id="65" dur="500" fill="hold"/>
                                        <p:tgtEl>
                                          <p:spTgt spid="58"/>
                                        </p:tgtEl>
                                        <p:attrNameLst>
                                          <p:attrName>ppt_w</p:attrName>
                                        </p:attrNameLst>
                                      </p:cBhvr>
                                      <p:tavLst>
                                        <p:tav tm="0">
                                          <p:val>
                                            <p:fltVal val="0"/>
                                          </p:val>
                                        </p:tav>
                                        <p:tav tm="100000">
                                          <p:val>
                                            <p:strVal val="#ppt_w"/>
                                          </p:val>
                                        </p:tav>
                                      </p:tavLst>
                                    </p:anim>
                                    <p:anim calcmode="lin" valueType="num">
                                      <p:cBhvr>
                                        <p:cTn id="66" dur="500" fill="hold"/>
                                        <p:tgtEl>
                                          <p:spTgt spid="58"/>
                                        </p:tgtEl>
                                        <p:attrNameLst>
                                          <p:attrName>ppt_h</p:attrName>
                                        </p:attrNameLst>
                                      </p:cBhvr>
                                      <p:tavLst>
                                        <p:tav tm="0">
                                          <p:val>
                                            <p:fltVal val="0"/>
                                          </p:val>
                                        </p:tav>
                                        <p:tav tm="100000">
                                          <p:val>
                                            <p:strVal val="#ppt_h"/>
                                          </p:val>
                                        </p:tav>
                                      </p:tavLst>
                                    </p:anim>
                                    <p:animEffect transition="in" filter="fade">
                                      <p:cBhvr>
                                        <p:cTn id="67" dur="500"/>
                                        <p:tgtEl>
                                          <p:spTgt spid="58"/>
                                        </p:tgtEl>
                                      </p:cBhvr>
                                    </p:animEffect>
                                  </p:childTnLst>
                                </p:cTn>
                              </p:par>
                            </p:childTnLst>
                          </p:cTn>
                        </p:par>
                        <p:par>
                          <p:cTn id="68" fill="hold">
                            <p:stCondLst>
                              <p:cond delay="7500"/>
                            </p:stCondLst>
                            <p:childTnLst>
                              <p:par>
                                <p:cTn id="69" presetID="22" presetClass="entr" presetSubtype="8"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left)">
                                      <p:cBhvr>
                                        <p:cTn id="71" dur="500"/>
                                        <p:tgtEl>
                                          <p:spTgt spid="54"/>
                                        </p:tgtEl>
                                      </p:cBhvr>
                                    </p:animEffect>
                                  </p:childTnLst>
                                </p:cTn>
                              </p:par>
                            </p:childTnLst>
                          </p:cTn>
                        </p:par>
                        <p:par>
                          <p:cTn id="72" fill="hold">
                            <p:stCondLst>
                              <p:cond delay="8000"/>
                            </p:stCondLst>
                            <p:childTnLst>
                              <p:par>
                                <p:cTn id="73" presetID="10" presetClass="entr" presetSubtype="0" fill="hold" nodeType="afterEffect">
                                  <p:stCondLst>
                                    <p:cond delay="0"/>
                                  </p:stCondLst>
                                  <p:childTnLst>
                                    <p:set>
                                      <p:cBhvr>
                                        <p:cTn id="74" dur="1" fill="hold">
                                          <p:stCondLst>
                                            <p:cond delay="0"/>
                                          </p:stCondLst>
                                        </p:cTn>
                                        <p:tgtEl>
                                          <p:spTgt spid="215"/>
                                        </p:tgtEl>
                                        <p:attrNameLst>
                                          <p:attrName>style.visibility</p:attrName>
                                        </p:attrNameLst>
                                      </p:cBhvr>
                                      <p:to>
                                        <p:strVal val="visible"/>
                                      </p:to>
                                    </p:set>
                                    <p:animEffect transition="in" filter="fade">
                                      <p:cBhvr>
                                        <p:cTn id="75" dur="500"/>
                                        <p:tgtEl>
                                          <p:spTgt spid="215"/>
                                        </p:tgtEl>
                                      </p:cBhvr>
                                    </p:animEffect>
                                  </p:childTnLst>
                                </p:cTn>
                              </p:par>
                            </p:childTnLst>
                          </p:cTn>
                        </p:par>
                        <p:par>
                          <p:cTn id="76" fill="hold">
                            <p:stCondLst>
                              <p:cond delay="8500"/>
                            </p:stCondLst>
                            <p:childTnLst>
                              <p:par>
                                <p:cTn id="77" presetID="22" presetClass="entr" presetSubtype="8" fill="hold" grpId="0" nodeType="afterEffect">
                                  <p:stCondLst>
                                    <p:cond delay="0"/>
                                  </p:stCondLst>
                                  <p:childTnLst>
                                    <p:set>
                                      <p:cBhvr>
                                        <p:cTn id="78" dur="1" fill="hold">
                                          <p:stCondLst>
                                            <p:cond delay="0"/>
                                          </p:stCondLst>
                                        </p:cTn>
                                        <p:tgtEl>
                                          <p:spTgt spid="216"/>
                                        </p:tgtEl>
                                        <p:attrNameLst>
                                          <p:attrName>style.visibility</p:attrName>
                                        </p:attrNameLst>
                                      </p:cBhvr>
                                      <p:to>
                                        <p:strVal val="visible"/>
                                      </p:to>
                                    </p:set>
                                    <p:animEffect transition="in" filter="wipe(left)">
                                      <p:cBhvr>
                                        <p:cTn id="79" dur="500"/>
                                        <p:tgtEl>
                                          <p:spTgt spid="216"/>
                                        </p:tgtEl>
                                      </p:cBhvr>
                                    </p:animEffect>
                                  </p:childTnLst>
                                </p:cTn>
                              </p:par>
                            </p:childTnLst>
                          </p:cTn>
                        </p:par>
                        <p:par>
                          <p:cTn id="80" fill="hold">
                            <p:stCondLst>
                              <p:cond delay="9000"/>
                            </p:stCondLst>
                            <p:childTnLst>
                              <p:par>
                                <p:cTn id="81" presetID="10" presetClass="entr" presetSubtype="0" fill="hold" grpId="0" nodeType="afterEffect">
                                  <p:stCondLst>
                                    <p:cond delay="0"/>
                                  </p:stCondLst>
                                  <p:childTnLst>
                                    <p:set>
                                      <p:cBhvr>
                                        <p:cTn id="82" dur="1" fill="hold">
                                          <p:stCondLst>
                                            <p:cond delay="0"/>
                                          </p:stCondLst>
                                        </p:cTn>
                                        <p:tgtEl>
                                          <p:spTgt spid="220"/>
                                        </p:tgtEl>
                                        <p:attrNameLst>
                                          <p:attrName>style.visibility</p:attrName>
                                        </p:attrNameLst>
                                      </p:cBhvr>
                                      <p:to>
                                        <p:strVal val="visible"/>
                                      </p:to>
                                    </p:set>
                                    <p:animEffect transition="in" filter="fade">
                                      <p:cBhvr>
                                        <p:cTn id="83" dur="500"/>
                                        <p:tgtEl>
                                          <p:spTgt spid="220"/>
                                        </p:tgtEl>
                                      </p:cBhvr>
                                    </p:animEffect>
                                  </p:childTnLst>
                                </p:cTn>
                              </p:par>
                            </p:childTnLst>
                          </p:cTn>
                        </p:par>
                        <p:par>
                          <p:cTn id="84" fill="hold">
                            <p:stCondLst>
                              <p:cond delay="9500"/>
                            </p:stCondLst>
                            <p:childTnLst>
                              <p:par>
                                <p:cTn id="85" presetID="22" presetClass="entr" presetSubtype="8" fill="hold" grpId="0" nodeType="afterEffect">
                                  <p:stCondLst>
                                    <p:cond delay="0"/>
                                  </p:stCondLst>
                                  <p:childTnLst>
                                    <p:set>
                                      <p:cBhvr>
                                        <p:cTn id="86" dur="1" fill="hold">
                                          <p:stCondLst>
                                            <p:cond delay="0"/>
                                          </p:stCondLst>
                                        </p:cTn>
                                        <p:tgtEl>
                                          <p:spTgt spid="217"/>
                                        </p:tgtEl>
                                        <p:attrNameLst>
                                          <p:attrName>style.visibility</p:attrName>
                                        </p:attrNameLst>
                                      </p:cBhvr>
                                      <p:to>
                                        <p:strVal val="visible"/>
                                      </p:to>
                                    </p:set>
                                    <p:animEffect transition="in" filter="wipe(left)">
                                      <p:cBhvr>
                                        <p:cTn id="87" dur="500"/>
                                        <p:tgtEl>
                                          <p:spTgt spid="217"/>
                                        </p:tgtEl>
                                      </p:cBhvr>
                                    </p:animEffect>
                                  </p:childTnLst>
                                </p:cTn>
                              </p:par>
                            </p:childTnLst>
                          </p:cTn>
                        </p:par>
                        <p:par>
                          <p:cTn id="88" fill="hold">
                            <p:stCondLst>
                              <p:cond delay="10000"/>
                            </p:stCondLst>
                            <p:childTnLst>
                              <p:par>
                                <p:cTn id="89" presetID="10" presetClass="entr" presetSubtype="0" fill="hold" grpId="0" nodeType="afterEffect">
                                  <p:stCondLst>
                                    <p:cond delay="0"/>
                                  </p:stCondLst>
                                  <p:childTnLst>
                                    <p:set>
                                      <p:cBhvr>
                                        <p:cTn id="90" dur="1" fill="hold">
                                          <p:stCondLst>
                                            <p:cond delay="0"/>
                                          </p:stCondLst>
                                        </p:cTn>
                                        <p:tgtEl>
                                          <p:spTgt spid="221"/>
                                        </p:tgtEl>
                                        <p:attrNameLst>
                                          <p:attrName>style.visibility</p:attrName>
                                        </p:attrNameLst>
                                      </p:cBhvr>
                                      <p:to>
                                        <p:strVal val="visible"/>
                                      </p:to>
                                    </p:set>
                                    <p:animEffect transition="in" filter="fade">
                                      <p:cBhvr>
                                        <p:cTn id="91" dur="500"/>
                                        <p:tgtEl>
                                          <p:spTgt spid="221"/>
                                        </p:tgtEl>
                                      </p:cBhvr>
                                    </p:animEffect>
                                  </p:childTnLst>
                                </p:cTn>
                              </p:par>
                            </p:childTnLst>
                          </p:cTn>
                        </p:par>
                        <p:par>
                          <p:cTn id="92" fill="hold">
                            <p:stCondLst>
                              <p:cond delay="10500"/>
                            </p:stCondLst>
                            <p:childTnLst>
                              <p:par>
                                <p:cTn id="93" presetID="22" presetClass="entr" presetSubtype="8" fill="hold" grpId="0" nodeType="afterEffect">
                                  <p:stCondLst>
                                    <p:cond delay="0"/>
                                  </p:stCondLst>
                                  <p:childTnLst>
                                    <p:set>
                                      <p:cBhvr>
                                        <p:cTn id="94" dur="1" fill="hold">
                                          <p:stCondLst>
                                            <p:cond delay="0"/>
                                          </p:stCondLst>
                                        </p:cTn>
                                        <p:tgtEl>
                                          <p:spTgt spid="218"/>
                                        </p:tgtEl>
                                        <p:attrNameLst>
                                          <p:attrName>style.visibility</p:attrName>
                                        </p:attrNameLst>
                                      </p:cBhvr>
                                      <p:to>
                                        <p:strVal val="visible"/>
                                      </p:to>
                                    </p:set>
                                    <p:animEffect transition="in" filter="wipe(left)">
                                      <p:cBhvr>
                                        <p:cTn id="95" dur="500"/>
                                        <p:tgtEl>
                                          <p:spTgt spid="218"/>
                                        </p:tgtEl>
                                      </p:cBhvr>
                                    </p:animEffect>
                                  </p:childTnLst>
                                </p:cTn>
                              </p:par>
                            </p:childTnLst>
                          </p:cTn>
                        </p:par>
                        <p:par>
                          <p:cTn id="96" fill="hold">
                            <p:stCondLst>
                              <p:cond delay="11000"/>
                            </p:stCondLst>
                            <p:childTnLst>
                              <p:par>
                                <p:cTn id="97" presetID="10" presetClass="entr" presetSubtype="0" fill="hold" grpId="0" nodeType="afterEffect">
                                  <p:stCondLst>
                                    <p:cond delay="0"/>
                                  </p:stCondLst>
                                  <p:childTnLst>
                                    <p:set>
                                      <p:cBhvr>
                                        <p:cTn id="98" dur="1" fill="hold">
                                          <p:stCondLst>
                                            <p:cond delay="0"/>
                                          </p:stCondLst>
                                        </p:cTn>
                                        <p:tgtEl>
                                          <p:spTgt spid="222"/>
                                        </p:tgtEl>
                                        <p:attrNameLst>
                                          <p:attrName>style.visibility</p:attrName>
                                        </p:attrNameLst>
                                      </p:cBhvr>
                                      <p:to>
                                        <p:strVal val="visible"/>
                                      </p:to>
                                    </p:set>
                                    <p:animEffect transition="in" filter="fade">
                                      <p:cBhvr>
                                        <p:cTn id="99" dur="500"/>
                                        <p:tgtEl>
                                          <p:spTgt spid="222"/>
                                        </p:tgtEl>
                                      </p:cBhvr>
                                    </p:animEffect>
                                  </p:childTnLst>
                                </p:cTn>
                              </p:par>
                            </p:childTnLst>
                          </p:cTn>
                        </p:par>
                        <p:par>
                          <p:cTn id="100" fill="hold">
                            <p:stCondLst>
                              <p:cond delay="11500"/>
                            </p:stCondLst>
                            <p:childTnLst>
                              <p:par>
                                <p:cTn id="101" presetID="22" presetClass="entr" presetSubtype="8" fill="hold" grpId="0" nodeType="afterEffect">
                                  <p:stCondLst>
                                    <p:cond delay="0"/>
                                  </p:stCondLst>
                                  <p:childTnLst>
                                    <p:set>
                                      <p:cBhvr>
                                        <p:cTn id="102" dur="1" fill="hold">
                                          <p:stCondLst>
                                            <p:cond delay="0"/>
                                          </p:stCondLst>
                                        </p:cTn>
                                        <p:tgtEl>
                                          <p:spTgt spid="219"/>
                                        </p:tgtEl>
                                        <p:attrNameLst>
                                          <p:attrName>style.visibility</p:attrName>
                                        </p:attrNameLst>
                                      </p:cBhvr>
                                      <p:to>
                                        <p:strVal val="visible"/>
                                      </p:to>
                                    </p:set>
                                    <p:animEffect transition="in" filter="wipe(left)">
                                      <p:cBhvr>
                                        <p:cTn id="103" dur="500"/>
                                        <p:tgtEl>
                                          <p:spTgt spid="219"/>
                                        </p:tgtEl>
                                      </p:cBhvr>
                                    </p:animEffect>
                                  </p:childTnLst>
                                </p:cTn>
                              </p:par>
                            </p:childTnLst>
                          </p:cTn>
                        </p:par>
                        <p:par>
                          <p:cTn id="104" fill="hold">
                            <p:stCondLst>
                              <p:cond delay="12000"/>
                            </p:stCondLst>
                            <p:childTnLst>
                              <p:par>
                                <p:cTn id="105" presetID="10" presetClass="entr" presetSubtype="0" fill="hold" grpId="0" nodeType="afterEffect">
                                  <p:stCondLst>
                                    <p:cond delay="0"/>
                                  </p:stCondLst>
                                  <p:childTnLst>
                                    <p:set>
                                      <p:cBhvr>
                                        <p:cTn id="106" dur="1" fill="hold">
                                          <p:stCondLst>
                                            <p:cond delay="0"/>
                                          </p:stCondLst>
                                        </p:cTn>
                                        <p:tgtEl>
                                          <p:spTgt spid="223"/>
                                        </p:tgtEl>
                                        <p:attrNameLst>
                                          <p:attrName>style.visibility</p:attrName>
                                        </p:attrNameLst>
                                      </p:cBhvr>
                                      <p:to>
                                        <p:strVal val="visible"/>
                                      </p:to>
                                    </p:set>
                                    <p:animEffect transition="in" filter="fade">
                                      <p:cBhvr>
                                        <p:cTn id="107" dur="500"/>
                                        <p:tgtEl>
                                          <p:spTgt spid="223"/>
                                        </p:tgtEl>
                                      </p:cBhvr>
                                    </p:animEffect>
                                  </p:childTnLst>
                                </p:cTn>
                              </p:par>
                            </p:childTnLst>
                          </p:cTn>
                        </p:par>
                        <p:par>
                          <p:cTn id="108" fill="hold">
                            <p:stCondLst>
                              <p:cond delay="12500"/>
                            </p:stCondLst>
                            <p:childTnLst>
                              <p:par>
                                <p:cTn id="109" presetID="22" presetClass="entr" presetSubtype="8" fill="hold" grpId="0" nodeType="afterEffect">
                                  <p:stCondLst>
                                    <p:cond delay="0"/>
                                  </p:stCondLst>
                                  <p:childTnLst>
                                    <p:set>
                                      <p:cBhvr>
                                        <p:cTn id="110" dur="1" fill="hold">
                                          <p:stCondLst>
                                            <p:cond delay="0"/>
                                          </p:stCondLst>
                                        </p:cTn>
                                        <p:tgtEl>
                                          <p:spTgt spid="46"/>
                                        </p:tgtEl>
                                        <p:attrNameLst>
                                          <p:attrName>style.visibility</p:attrName>
                                        </p:attrNameLst>
                                      </p:cBhvr>
                                      <p:to>
                                        <p:strVal val="visible"/>
                                      </p:to>
                                    </p:set>
                                    <p:animEffect transition="in" filter="wipe(left)">
                                      <p:cBhvr>
                                        <p:cTn id="111"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32" grpId="0"/>
      <p:bldP spid="46" grpId="0"/>
      <p:bldP spid="53" grpId="0"/>
      <p:bldP spid="54" grpId="0"/>
      <p:bldP spid="216" grpId="0" animBg="1"/>
      <p:bldP spid="217" grpId="0" animBg="1"/>
      <p:bldP spid="218" grpId="0" animBg="1"/>
      <p:bldP spid="219" grpId="0" animBg="1"/>
      <p:bldP spid="220" grpId="0"/>
      <p:bldP spid="221" grpId="0"/>
      <p:bldP spid="222" grpId="0"/>
      <p:bldP spid="223" grpId="0"/>
      <p:bldP spid="287" grpId="0" animBg="1"/>
      <p:bldP spid="288" grpId="0" animBg="1"/>
      <p:bldP spid="289" grpId="0" animBg="1"/>
      <p:bldP spid="290" grpId="0" animBg="1"/>
      <p:bldP spid="291" grpId="0"/>
      <p:bldP spid="292" grpId="0"/>
      <p:bldP spid="293" grpId="0"/>
      <p:bldP spid="29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1857252" y="3697306"/>
            <a:ext cx="588600" cy="533070"/>
            <a:chOff x="1815420" y="4900367"/>
            <a:chExt cx="588963" cy="533400"/>
          </a:xfrm>
          <a:solidFill>
            <a:schemeClr val="accent1"/>
          </a:solidFill>
        </p:grpSpPr>
        <p:sp>
          <p:nvSpPr>
            <p:cNvPr id="42" name="Freeform 229"/>
            <p:cNvSpPr>
              <a:spLocks noEditPoints="1"/>
            </p:cNvSpPr>
            <p:nvPr/>
          </p:nvSpPr>
          <p:spPr bwMode="auto">
            <a:xfrm>
              <a:off x="1917020" y="5103567"/>
              <a:ext cx="388938" cy="330200"/>
            </a:xfrm>
            <a:custGeom>
              <a:avLst/>
              <a:gdLst>
                <a:gd name="T0" fmla="*/ 13 w 126"/>
                <a:gd name="T1" fmla="*/ 107 h 107"/>
                <a:gd name="T2" fmla="*/ 0 w 126"/>
                <a:gd name="T3" fmla="*/ 93 h 107"/>
                <a:gd name="T4" fmla="*/ 0 w 126"/>
                <a:gd name="T5" fmla="*/ 93 h 107"/>
                <a:gd name="T6" fmla="*/ 0 w 126"/>
                <a:gd name="T7" fmla="*/ 13 h 107"/>
                <a:gd name="T8" fmla="*/ 13 w 126"/>
                <a:gd name="T9" fmla="*/ 0 h 107"/>
                <a:gd name="T10" fmla="*/ 13 w 126"/>
                <a:gd name="T11" fmla="*/ 0 h 107"/>
                <a:gd name="T12" fmla="*/ 112 w 126"/>
                <a:gd name="T13" fmla="*/ 0 h 107"/>
                <a:gd name="T14" fmla="*/ 126 w 126"/>
                <a:gd name="T15" fmla="*/ 13 h 107"/>
                <a:gd name="T16" fmla="*/ 126 w 126"/>
                <a:gd name="T17" fmla="*/ 13 h 107"/>
                <a:gd name="T18" fmla="*/ 126 w 126"/>
                <a:gd name="T19" fmla="*/ 93 h 107"/>
                <a:gd name="T20" fmla="*/ 112 w 126"/>
                <a:gd name="T21" fmla="*/ 107 h 107"/>
                <a:gd name="T22" fmla="*/ 112 w 126"/>
                <a:gd name="T23" fmla="*/ 107 h 107"/>
                <a:gd name="T24" fmla="*/ 13 w 126"/>
                <a:gd name="T25" fmla="*/ 107 h 107"/>
                <a:gd name="T26" fmla="*/ 11 w 126"/>
                <a:gd name="T27" fmla="*/ 13 h 107"/>
                <a:gd name="T28" fmla="*/ 11 w 126"/>
                <a:gd name="T29" fmla="*/ 93 h 107"/>
                <a:gd name="T30" fmla="*/ 13 w 126"/>
                <a:gd name="T31" fmla="*/ 95 h 107"/>
                <a:gd name="T32" fmla="*/ 13 w 126"/>
                <a:gd name="T33" fmla="*/ 95 h 107"/>
                <a:gd name="T34" fmla="*/ 112 w 126"/>
                <a:gd name="T35" fmla="*/ 95 h 107"/>
                <a:gd name="T36" fmla="*/ 114 w 126"/>
                <a:gd name="T37" fmla="*/ 93 h 107"/>
                <a:gd name="T38" fmla="*/ 114 w 126"/>
                <a:gd name="T39" fmla="*/ 93 h 107"/>
                <a:gd name="T40" fmla="*/ 114 w 126"/>
                <a:gd name="T41" fmla="*/ 13 h 107"/>
                <a:gd name="T42" fmla="*/ 112 w 126"/>
                <a:gd name="T43" fmla="*/ 11 h 107"/>
                <a:gd name="T44" fmla="*/ 112 w 126"/>
                <a:gd name="T45" fmla="*/ 11 h 107"/>
                <a:gd name="T46" fmla="*/ 13 w 126"/>
                <a:gd name="T47" fmla="*/ 11 h 107"/>
                <a:gd name="T48" fmla="*/ 11 w 126"/>
                <a:gd name="T49" fmla="*/ 1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6" h="107">
                  <a:moveTo>
                    <a:pt x="13" y="107"/>
                  </a:moveTo>
                  <a:cubicBezTo>
                    <a:pt x="6" y="107"/>
                    <a:pt x="0" y="101"/>
                    <a:pt x="0" y="93"/>
                  </a:cubicBezTo>
                  <a:cubicBezTo>
                    <a:pt x="0" y="93"/>
                    <a:pt x="0" y="93"/>
                    <a:pt x="0" y="93"/>
                  </a:cubicBezTo>
                  <a:cubicBezTo>
                    <a:pt x="0" y="13"/>
                    <a:pt x="0" y="13"/>
                    <a:pt x="0" y="13"/>
                  </a:cubicBezTo>
                  <a:cubicBezTo>
                    <a:pt x="0" y="6"/>
                    <a:pt x="6" y="0"/>
                    <a:pt x="13" y="0"/>
                  </a:cubicBezTo>
                  <a:cubicBezTo>
                    <a:pt x="13" y="0"/>
                    <a:pt x="13" y="0"/>
                    <a:pt x="13" y="0"/>
                  </a:cubicBezTo>
                  <a:cubicBezTo>
                    <a:pt x="112" y="0"/>
                    <a:pt x="112" y="0"/>
                    <a:pt x="112" y="0"/>
                  </a:cubicBezTo>
                  <a:cubicBezTo>
                    <a:pt x="120" y="0"/>
                    <a:pt x="126" y="6"/>
                    <a:pt x="126" y="13"/>
                  </a:cubicBezTo>
                  <a:cubicBezTo>
                    <a:pt x="126" y="13"/>
                    <a:pt x="126" y="13"/>
                    <a:pt x="126" y="13"/>
                  </a:cubicBezTo>
                  <a:cubicBezTo>
                    <a:pt x="126" y="93"/>
                    <a:pt x="126" y="93"/>
                    <a:pt x="126" y="93"/>
                  </a:cubicBezTo>
                  <a:cubicBezTo>
                    <a:pt x="126" y="101"/>
                    <a:pt x="120" y="107"/>
                    <a:pt x="112" y="107"/>
                  </a:cubicBezTo>
                  <a:cubicBezTo>
                    <a:pt x="112" y="107"/>
                    <a:pt x="112" y="107"/>
                    <a:pt x="112" y="107"/>
                  </a:cubicBezTo>
                  <a:cubicBezTo>
                    <a:pt x="13" y="107"/>
                    <a:pt x="13" y="107"/>
                    <a:pt x="13" y="107"/>
                  </a:cubicBezTo>
                  <a:close/>
                  <a:moveTo>
                    <a:pt x="11" y="13"/>
                  </a:moveTo>
                  <a:cubicBezTo>
                    <a:pt x="11" y="93"/>
                    <a:pt x="11" y="93"/>
                    <a:pt x="11" y="93"/>
                  </a:cubicBezTo>
                  <a:cubicBezTo>
                    <a:pt x="11" y="94"/>
                    <a:pt x="12" y="95"/>
                    <a:pt x="13" y="95"/>
                  </a:cubicBezTo>
                  <a:cubicBezTo>
                    <a:pt x="13" y="95"/>
                    <a:pt x="13" y="95"/>
                    <a:pt x="13" y="95"/>
                  </a:cubicBezTo>
                  <a:cubicBezTo>
                    <a:pt x="112" y="95"/>
                    <a:pt x="112" y="95"/>
                    <a:pt x="112" y="95"/>
                  </a:cubicBezTo>
                  <a:cubicBezTo>
                    <a:pt x="113" y="95"/>
                    <a:pt x="114" y="94"/>
                    <a:pt x="114" y="93"/>
                  </a:cubicBezTo>
                  <a:cubicBezTo>
                    <a:pt x="114" y="93"/>
                    <a:pt x="114" y="93"/>
                    <a:pt x="114" y="93"/>
                  </a:cubicBezTo>
                  <a:cubicBezTo>
                    <a:pt x="114" y="13"/>
                    <a:pt x="114" y="13"/>
                    <a:pt x="114" y="13"/>
                  </a:cubicBezTo>
                  <a:cubicBezTo>
                    <a:pt x="114" y="12"/>
                    <a:pt x="113" y="11"/>
                    <a:pt x="112" y="11"/>
                  </a:cubicBezTo>
                  <a:cubicBezTo>
                    <a:pt x="112" y="11"/>
                    <a:pt x="112" y="11"/>
                    <a:pt x="112" y="11"/>
                  </a:cubicBezTo>
                  <a:cubicBezTo>
                    <a:pt x="13" y="11"/>
                    <a:pt x="13" y="11"/>
                    <a:pt x="13" y="11"/>
                  </a:cubicBezTo>
                  <a:cubicBezTo>
                    <a:pt x="12" y="11"/>
                    <a:pt x="11" y="12"/>
                    <a:pt x="11" y="13"/>
                  </a:cubicBezTo>
                  <a:close/>
                </a:path>
              </a:pathLst>
            </a:custGeom>
            <a:grpFill/>
            <a:ln w="9525">
              <a:noFill/>
              <a:round/>
              <a:headEnd/>
              <a:tailEnd/>
            </a:ln>
            <a:extLst/>
          </p:spPr>
          <p:txBody>
            <a:bodyPr/>
            <a:lstStyle/>
            <a:p>
              <a:pPr algn="ctr">
                <a:defRPr/>
              </a:pPr>
              <a:endParaRPr lang="zh-CN" altLang="en-US" sz="1400">
                <a:cs typeface="+mn-ea"/>
                <a:sym typeface="+mn-lt"/>
              </a:endParaRPr>
            </a:p>
          </p:txBody>
        </p:sp>
        <p:sp>
          <p:nvSpPr>
            <p:cNvPr id="43" name="Freeform 230"/>
            <p:cNvSpPr>
              <a:spLocks noEditPoints="1"/>
            </p:cNvSpPr>
            <p:nvPr/>
          </p:nvSpPr>
          <p:spPr bwMode="auto">
            <a:xfrm>
              <a:off x="1815420" y="4900367"/>
              <a:ext cx="588963" cy="246063"/>
            </a:xfrm>
            <a:custGeom>
              <a:avLst/>
              <a:gdLst>
                <a:gd name="T0" fmla="*/ 7 w 191"/>
                <a:gd name="T1" fmla="*/ 80 h 80"/>
                <a:gd name="T2" fmla="*/ 7 w 191"/>
                <a:gd name="T3" fmla="*/ 74 h 80"/>
                <a:gd name="T4" fmla="*/ 10 w 191"/>
                <a:gd name="T5" fmla="*/ 78 h 80"/>
                <a:gd name="T6" fmla="*/ 7 w 191"/>
                <a:gd name="T7" fmla="*/ 74 h 80"/>
                <a:gd name="T8" fmla="*/ 7 w 191"/>
                <a:gd name="T9" fmla="*/ 80 h 80"/>
                <a:gd name="T10" fmla="*/ 1 w 191"/>
                <a:gd name="T11" fmla="*/ 76 h 80"/>
                <a:gd name="T12" fmla="*/ 1 w 191"/>
                <a:gd name="T13" fmla="*/ 76 h 80"/>
                <a:gd name="T14" fmla="*/ 3 w 191"/>
                <a:gd name="T15" fmla="*/ 69 h 80"/>
                <a:gd name="T16" fmla="*/ 3 w 191"/>
                <a:gd name="T17" fmla="*/ 69 h 80"/>
                <a:gd name="T18" fmla="*/ 92 w 191"/>
                <a:gd name="T19" fmla="*/ 1 h 80"/>
                <a:gd name="T20" fmla="*/ 99 w 191"/>
                <a:gd name="T21" fmla="*/ 1 h 80"/>
                <a:gd name="T22" fmla="*/ 99 w 191"/>
                <a:gd name="T23" fmla="*/ 1 h 80"/>
                <a:gd name="T24" fmla="*/ 188 w 191"/>
                <a:gd name="T25" fmla="*/ 69 h 80"/>
                <a:gd name="T26" fmla="*/ 190 w 191"/>
                <a:gd name="T27" fmla="*/ 76 h 80"/>
                <a:gd name="T28" fmla="*/ 190 w 191"/>
                <a:gd name="T29" fmla="*/ 76 h 80"/>
                <a:gd name="T30" fmla="*/ 185 w 191"/>
                <a:gd name="T31" fmla="*/ 80 h 80"/>
                <a:gd name="T32" fmla="*/ 185 w 191"/>
                <a:gd name="T33" fmla="*/ 80 h 80"/>
                <a:gd name="T34" fmla="*/ 7 w 191"/>
                <a:gd name="T35" fmla="*/ 80 h 80"/>
                <a:gd name="T36" fmla="*/ 168 w 191"/>
                <a:gd name="T37" fmla="*/ 68 h 80"/>
                <a:gd name="T38" fmla="*/ 96 w 191"/>
                <a:gd name="T39" fmla="*/ 13 h 80"/>
                <a:gd name="T40" fmla="*/ 24 w 191"/>
                <a:gd name="T41" fmla="*/ 68 h 80"/>
                <a:gd name="T42" fmla="*/ 168 w 191"/>
                <a:gd name="T4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1" h="80">
                  <a:moveTo>
                    <a:pt x="7" y="80"/>
                  </a:moveTo>
                  <a:cubicBezTo>
                    <a:pt x="7" y="74"/>
                    <a:pt x="7" y="74"/>
                    <a:pt x="7" y="74"/>
                  </a:cubicBezTo>
                  <a:cubicBezTo>
                    <a:pt x="10" y="78"/>
                    <a:pt x="10" y="78"/>
                    <a:pt x="10" y="78"/>
                  </a:cubicBezTo>
                  <a:cubicBezTo>
                    <a:pt x="7" y="74"/>
                    <a:pt x="7" y="74"/>
                    <a:pt x="7" y="74"/>
                  </a:cubicBezTo>
                  <a:cubicBezTo>
                    <a:pt x="7" y="80"/>
                    <a:pt x="7" y="80"/>
                    <a:pt x="7" y="80"/>
                  </a:cubicBezTo>
                  <a:cubicBezTo>
                    <a:pt x="4" y="80"/>
                    <a:pt x="2" y="78"/>
                    <a:pt x="1" y="76"/>
                  </a:cubicBezTo>
                  <a:cubicBezTo>
                    <a:pt x="1" y="76"/>
                    <a:pt x="1" y="76"/>
                    <a:pt x="1" y="76"/>
                  </a:cubicBezTo>
                  <a:cubicBezTo>
                    <a:pt x="0" y="73"/>
                    <a:pt x="1" y="71"/>
                    <a:pt x="3" y="69"/>
                  </a:cubicBezTo>
                  <a:cubicBezTo>
                    <a:pt x="3" y="69"/>
                    <a:pt x="3" y="69"/>
                    <a:pt x="3" y="69"/>
                  </a:cubicBezTo>
                  <a:cubicBezTo>
                    <a:pt x="92" y="1"/>
                    <a:pt x="92" y="1"/>
                    <a:pt x="92" y="1"/>
                  </a:cubicBezTo>
                  <a:cubicBezTo>
                    <a:pt x="94" y="0"/>
                    <a:pt x="97" y="0"/>
                    <a:pt x="99" y="1"/>
                  </a:cubicBezTo>
                  <a:cubicBezTo>
                    <a:pt x="99" y="1"/>
                    <a:pt x="99" y="1"/>
                    <a:pt x="99" y="1"/>
                  </a:cubicBezTo>
                  <a:cubicBezTo>
                    <a:pt x="188" y="69"/>
                    <a:pt x="188" y="69"/>
                    <a:pt x="188" y="69"/>
                  </a:cubicBezTo>
                  <a:cubicBezTo>
                    <a:pt x="190" y="71"/>
                    <a:pt x="191" y="73"/>
                    <a:pt x="190" y="76"/>
                  </a:cubicBezTo>
                  <a:cubicBezTo>
                    <a:pt x="190" y="76"/>
                    <a:pt x="190" y="76"/>
                    <a:pt x="190" y="76"/>
                  </a:cubicBezTo>
                  <a:cubicBezTo>
                    <a:pt x="190" y="78"/>
                    <a:pt x="187" y="80"/>
                    <a:pt x="185" y="80"/>
                  </a:cubicBezTo>
                  <a:cubicBezTo>
                    <a:pt x="185" y="80"/>
                    <a:pt x="185" y="80"/>
                    <a:pt x="185" y="80"/>
                  </a:cubicBezTo>
                  <a:cubicBezTo>
                    <a:pt x="7" y="80"/>
                    <a:pt x="7" y="80"/>
                    <a:pt x="7" y="80"/>
                  </a:cubicBezTo>
                  <a:close/>
                  <a:moveTo>
                    <a:pt x="168" y="68"/>
                  </a:moveTo>
                  <a:cubicBezTo>
                    <a:pt x="96" y="13"/>
                    <a:pt x="96" y="13"/>
                    <a:pt x="96" y="13"/>
                  </a:cubicBezTo>
                  <a:cubicBezTo>
                    <a:pt x="24" y="68"/>
                    <a:pt x="24" y="68"/>
                    <a:pt x="24" y="68"/>
                  </a:cubicBezTo>
                  <a:cubicBezTo>
                    <a:pt x="168" y="68"/>
                    <a:pt x="168" y="68"/>
                    <a:pt x="168" y="68"/>
                  </a:cubicBezTo>
                  <a:close/>
                </a:path>
              </a:pathLst>
            </a:custGeom>
            <a:grpFill/>
            <a:ln w="9525">
              <a:noFill/>
              <a:round/>
              <a:headEnd/>
              <a:tailEnd/>
            </a:ln>
            <a:extLst/>
          </p:spPr>
          <p:txBody>
            <a:bodyPr/>
            <a:lstStyle/>
            <a:p>
              <a:pPr algn="ctr">
                <a:defRPr/>
              </a:pPr>
              <a:endParaRPr lang="zh-CN" altLang="en-US" sz="1400">
                <a:cs typeface="+mn-ea"/>
                <a:sym typeface="+mn-lt"/>
              </a:endParaRPr>
            </a:p>
          </p:txBody>
        </p:sp>
        <p:sp>
          <p:nvSpPr>
            <p:cNvPr id="44" name="Freeform 231"/>
            <p:cNvSpPr>
              <a:spLocks noEditPoints="1"/>
            </p:cNvSpPr>
            <p:nvPr/>
          </p:nvSpPr>
          <p:spPr bwMode="auto">
            <a:xfrm>
              <a:off x="2071008" y="5243267"/>
              <a:ext cx="139700" cy="187325"/>
            </a:xfrm>
            <a:custGeom>
              <a:avLst/>
              <a:gdLst>
                <a:gd name="T0" fmla="*/ 12 w 45"/>
                <a:gd name="T1" fmla="*/ 61 h 61"/>
                <a:gd name="T2" fmla="*/ 0 w 45"/>
                <a:gd name="T3" fmla="*/ 49 h 61"/>
                <a:gd name="T4" fmla="*/ 0 w 45"/>
                <a:gd name="T5" fmla="*/ 49 h 61"/>
                <a:gd name="T6" fmla="*/ 0 w 45"/>
                <a:gd name="T7" fmla="*/ 11 h 61"/>
                <a:gd name="T8" fmla="*/ 12 w 45"/>
                <a:gd name="T9" fmla="*/ 0 h 61"/>
                <a:gd name="T10" fmla="*/ 12 w 45"/>
                <a:gd name="T11" fmla="*/ 0 h 61"/>
                <a:gd name="T12" fmla="*/ 34 w 45"/>
                <a:gd name="T13" fmla="*/ 0 h 61"/>
                <a:gd name="T14" fmla="*/ 45 w 45"/>
                <a:gd name="T15" fmla="*/ 11 h 61"/>
                <a:gd name="T16" fmla="*/ 45 w 45"/>
                <a:gd name="T17" fmla="*/ 11 h 61"/>
                <a:gd name="T18" fmla="*/ 45 w 45"/>
                <a:gd name="T19" fmla="*/ 49 h 61"/>
                <a:gd name="T20" fmla="*/ 34 w 45"/>
                <a:gd name="T21" fmla="*/ 61 h 61"/>
                <a:gd name="T22" fmla="*/ 34 w 45"/>
                <a:gd name="T23" fmla="*/ 61 h 61"/>
                <a:gd name="T24" fmla="*/ 12 w 45"/>
                <a:gd name="T25" fmla="*/ 61 h 61"/>
                <a:gd name="T26" fmla="*/ 8 w 45"/>
                <a:gd name="T27" fmla="*/ 49 h 61"/>
                <a:gd name="T28" fmla="*/ 12 w 45"/>
                <a:gd name="T29" fmla="*/ 53 h 61"/>
                <a:gd name="T30" fmla="*/ 12 w 45"/>
                <a:gd name="T31" fmla="*/ 53 h 61"/>
                <a:gd name="T32" fmla="*/ 34 w 45"/>
                <a:gd name="T33" fmla="*/ 53 h 61"/>
                <a:gd name="T34" fmla="*/ 38 w 45"/>
                <a:gd name="T35" fmla="*/ 49 h 61"/>
                <a:gd name="T36" fmla="*/ 38 w 45"/>
                <a:gd name="T37" fmla="*/ 49 h 61"/>
                <a:gd name="T38" fmla="*/ 38 w 45"/>
                <a:gd name="T39" fmla="*/ 11 h 61"/>
                <a:gd name="T40" fmla="*/ 34 w 45"/>
                <a:gd name="T41" fmla="*/ 7 h 61"/>
                <a:gd name="T42" fmla="*/ 34 w 45"/>
                <a:gd name="T43" fmla="*/ 7 h 61"/>
                <a:gd name="T44" fmla="*/ 12 w 45"/>
                <a:gd name="T45" fmla="*/ 7 h 61"/>
                <a:gd name="T46" fmla="*/ 8 w 45"/>
                <a:gd name="T47" fmla="*/ 11 h 61"/>
                <a:gd name="T48" fmla="*/ 8 w 45"/>
                <a:gd name="T49" fmla="*/ 11 h 61"/>
                <a:gd name="T50" fmla="*/ 8 w 45"/>
                <a:gd name="T51"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 h="61">
                  <a:moveTo>
                    <a:pt x="12" y="61"/>
                  </a:moveTo>
                  <a:cubicBezTo>
                    <a:pt x="5" y="61"/>
                    <a:pt x="0" y="55"/>
                    <a:pt x="0" y="49"/>
                  </a:cubicBezTo>
                  <a:cubicBezTo>
                    <a:pt x="0" y="49"/>
                    <a:pt x="0" y="49"/>
                    <a:pt x="0" y="49"/>
                  </a:cubicBezTo>
                  <a:cubicBezTo>
                    <a:pt x="0" y="11"/>
                    <a:pt x="0" y="11"/>
                    <a:pt x="0" y="11"/>
                  </a:cubicBezTo>
                  <a:cubicBezTo>
                    <a:pt x="0" y="5"/>
                    <a:pt x="5" y="0"/>
                    <a:pt x="12" y="0"/>
                  </a:cubicBezTo>
                  <a:cubicBezTo>
                    <a:pt x="12" y="0"/>
                    <a:pt x="12" y="0"/>
                    <a:pt x="12" y="0"/>
                  </a:cubicBezTo>
                  <a:cubicBezTo>
                    <a:pt x="34" y="0"/>
                    <a:pt x="34" y="0"/>
                    <a:pt x="34" y="0"/>
                  </a:cubicBezTo>
                  <a:cubicBezTo>
                    <a:pt x="40" y="0"/>
                    <a:pt x="45" y="5"/>
                    <a:pt x="45" y="11"/>
                  </a:cubicBezTo>
                  <a:cubicBezTo>
                    <a:pt x="45" y="11"/>
                    <a:pt x="45" y="11"/>
                    <a:pt x="45" y="11"/>
                  </a:cubicBezTo>
                  <a:cubicBezTo>
                    <a:pt x="45" y="49"/>
                    <a:pt x="45" y="49"/>
                    <a:pt x="45" y="49"/>
                  </a:cubicBezTo>
                  <a:cubicBezTo>
                    <a:pt x="45" y="55"/>
                    <a:pt x="40" y="61"/>
                    <a:pt x="34" y="61"/>
                  </a:cubicBezTo>
                  <a:cubicBezTo>
                    <a:pt x="34" y="61"/>
                    <a:pt x="34" y="61"/>
                    <a:pt x="34" y="61"/>
                  </a:cubicBezTo>
                  <a:cubicBezTo>
                    <a:pt x="12" y="61"/>
                    <a:pt x="12" y="61"/>
                    <a:pt x="12" y="61"/>
                  </a:cubicBezTo>
                  <a:close/>
                  <a:moveTo>
                    <a:pt x="8" y="49"/>
                  </a:moveTo>
                  <a:cubicBezTo>
                    <a:pt x="8" y="51"/>
                    <a:pt x="10" y="53"/>
                    <a:pt x="12" y="53"/>
                  </a:cubicBezTo>
                  <a:cubicBezTo>
                    <a:pt x="12" y="53"/>
                    <a:pt x="12" y="53"/>
                    <a:pt x="12" y="53"/>
                  </a:cubicBezTo>
                  <a:cubicBezTo>
                    <a:pt x="34" y="53"/>
                    <a:pt x="34" y="53"/>
                    <a:pt x="34" y="53"/>
                  </a:cubicBezTo>
                  <a:cubicBezTo>
                    <a:pt x="36" y="53"/>
                    <a:pt x="38" y="51"/>
                    <a:pt x="38" y="49"/>
                  </a:cubicBezTo>
                  <a:cubicBezTo>
                    <a:pt x="38" y="49"/>
                    <a:pt x="38" y="49"/>
                    <a:pt x="38" y="49"/>
                  </a:cubicBezTo>
                  <a:cubicBezTo>
                    <a:pt x="38" y="11"/>
                    <a:pt x="38" y="11"/>
                    <a:pt x="38" y="11"/>
                  </a:cubicBezTo>
                  <a:cubicBezTo>
                    <a:pt x="38" y="9"/>
                    <a:pt x="36" y="7"/>
                    <a:pt x="34" y="7"/>
                  </a:cubicBezTo>
                  <a:cubicBezTo>
                    <a:pt x="34" y="7"/>
                    <a:pt x="34" y="7"/>
                    <a:pt x="34" y="7"/>
                  </a:cubicBezTo>
                  <a:cubicBezTo>
                    <a:pt x="12" y="7"/>
                    <a:pt x="12" y="7"/>
                    <a:pt x="12" y="7"/>
                  </a:cubicBezTo>
                  <a:cubicBezTo>
                    <a:pt x="10" y="7"/>
                    <a:pt x="8" y="9"/>
                    <a:pt x="8" y="11"/>
                  </a:cubicBezTo>
                  <a:cubicBezTo>
                    <a:pt x="8" y="11"/>
                    <a:pt x="8" y="11"/>
                    <a:pt x="8" y="11"/>
                  </a:cubicBezTo>
                  <a:cubicBezTo>
                    <a:pt x="8" y="49"/>
                    <a:pt x="8" y="49"/>
                    <a:pt x="8" y="49"/>
                  </a:cubicBezTo>
                  <a:close/>
                </a:path>
              </a:pathLst>
            </a:custGeom>
            <a:grpFill/>
            <a:ln w="9525">
              <a:noFill/>
              <a:round/>
              <a:headEnd/>
              <a:tailEnd/>
            </a:ln>
            <a:extLst/>
          </p:spPr>
          <p:txBody>
            <a:bodyPr/>
            <a:lstStyle/>
            <a:p>
              <a:pPr algn="ctr">
                <a:defRPr/>
              </a:pPr>
              <a:endParaRPr lang="zh-CN" altLang="en-US" sz="1400">
                <a:cs typeface="+mn-ea"/>
                <a:sym typeface="+mn-lt"/>
              </a:endParaRPr>
            </a:p>
          </p:txBody>
        </p:sp>
      </p:grpSp>
      <p:sp>
        <p:nvSpPr>
          <p:cNvPr id="45" name="Freeform 234"/>
          <p:cNvSpPr>
            <a:spLocks/>
          </p:cNvSpPr>
          <p:nvPr/>
        </p:nvSpPr>
        <p:spPr bwMode="auto">
          <a:xfrm>
            <a:off x="1521588" y="2064351"/>
            <a:ext cx="1113803" cy="1411087"/>
          </a:xfrm>
          <a:custGeom>
            <a:avLst/>
            <a:gdLst>
              <a:gd name="T0" fmla="*/ 381 w 426"/>
              <a:gd name="T1" fmla="*/ 0 h 540"/>
              <a:gd name="T2" fmla="*/ 46 w 426"/>
              <a:gd name="T3" fmla="*/ 0 h 540"/>
              <a:gd name="T4" fmla="*/ 0 w 426"/>
              <a:gd name="T5" fmla="*/ 46 h 540"/>
              <a:gd name="T6" fmla="*/ 0 w 426"/>
              <a:gd name="T7" fmla="*/ 380 h 540"/>
              <a:gd name="T8" fmla="*/ 46 w 426"/>
              <a:gd name="T9" fmla="*/ 426 h 540"/>
              <a:gd name="T10" fmla="*/ 164 w 426"/>
              <a:gd name="T11" fmla="*/ 426 h 540"/>
              <a:gd name="T12" fmla="*/ 213 w 426"/>
              <a:gd name="T13" fmla="*/ 540 h 540"/>
              <a:gd name="T14" fmla="*/ 264 w 426"/>
              <a:gd name="T15" fmla="*/ 426 h 540"/>
              <a:gd name="T16" fmla="*/ 381 w 426"/>
              <a:gd name="T17" fmla="*/ 426 h 540"/>
              <a:gd name="T18" fmla="*/ 426 w 426"/>
              <a:gd name="T19" fmla="*/ 380 h 540"/>
              <a:gd name="T20" fmla="*/ 426 w 426"/>
              <a:gd name="T21" fmla="*/ 46 h 540"/>
              <a:gd name="T22" fmla="*/ 381 w 42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6" h="540">
                <a:moveTo>
                  <a:pt x="381" y="0"/>
                </a:moveTo>
                <a:cubicBezTo>
                  <a:pt x="46" y="0"/>
                  <a:pt x="46" y="0"/>
                  <a:pt x="46" y="0"/>
                </a:cubicBezTo>
                <a:cubicBezTo>
                  <a:pt x="21" y="0"/>
                  <a:pt x="0" y="20"/>
                  <a:pt x="0" y="46"/>
                </a:cubicBezTo>
                <a:cubicBezTo>
                  <a:pt x="0" y="380"/>
                  <a:pt x="0" y="380"/>
                  <a:pt x="0" y="380"/>
                </a:cubicBezTo>
                <a:cubicBezTo>
                  <a:pt x="0" y="405"/>
                  <a:pt x="21" y="426"/>
                  <a:pt x="46" y="426"/>
                </a:cubicBezTo>
                <a:cubicBezTo>
                  <a:pt x="164" y="426"/>
                  <a:pt x="164" y="426"/>
                  <a:pt x="164" y="426"/>
                </a:cubicBezTo>
                <a:cubicBezTo>
                  <a:pt x="213" y="540"/>
                  <a:pt x="213" y="540"/>
                  <a:pt x="213" y="540"/>
                </a:cubicBezTo>
                <a:cubicBezTo>
                  <a:pt x="264" y="426"/>
                  <a:pt x="264" y="426"/>
                  <a:pt x="264" y="426"/>
                </a:cubicBezTo>
                <a:cubicBezTo>
                  <a:pt x="381" y="426"/>
                  <a:pt x="381" y="426"/>
                  <a:pt x="381" y="426"/>
                </a:cubicBezTo>
                <a:cubicBezTo>
                  <a:pt x="406" y="426"/>
                  <a:pt x="426" y="405"/>
                  <a:pt x="426" y="380"/>
                </a:cubicBezTo>
                <a:cubicBezTo>
                  <a:pt x="426" y="46"/>
                  <a:pt x="426" y="46"/>
                  <a:pt x="426" y="46"/>
                </a:cubicBezTo>
                <a:cubicBezTo>
                  <a:pt x="426" y="20"/>
                  <a:pt x="406" y="0"/>
                  <a:pt x="381" y="0"/>
                </a:cubicBezTo>
                <a:close/>
              </a:path>
            </a:pathLst>
          </a:custGeom>
          <a:solidFill>
            <a:schemeClr val="accent1"/>
          </a:soli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100">
              <a:cs typeface="+mn-ea"/>
              <a:sym typeface="+mn-lt"/>
            </a:endParaRPr>
          </a:p>
        </p:txBody>
      </p:sp>
      <p:sp>
        <p:nvSpPr>
          <p:cNvPr id="24580" name="TextBox 1"/>
          <p:cNvSpPr txBox="1">
            <a:spLocks noChangeArrowheads="1"/>
          </p:cNvSpPr>
          <p:nvPr/>
        </p:nvSpPr>
        <p:spPr bwMode="auto">
          <a:xfrm>
            <a:off x="1749082" y="2358773"/>
            <a:ext cx="6976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dirty="0">
                <a:solidFill>
                  <a:schemeClr val="bg1"/>
                </a:solidFill>
                <a:latin typeface="+mn-lt"/>
                <a:ea typeface="+mn-ea"/>
                <a:cs typeface="+mn-ea"/>
                <a:sym typeface="+mn-lt"/>
              </a:rPr>
              <a:t>30%</a:t>
            </a:r>
            <a:endParaRPr lang="zh-CN" altLang="en-US" dirty="0">
              <a:solidFill>
                <a:schemeClr val="bg1"/>
              </a:solidFill>
              <a:latin typeface="+mn-lt"/>
              <a:ea typeface="+mn-ea"/>
              <a:cs typeface="+mn-ea"/>
              <a:sym typeface="+mn-lt"/>
            </a:endParaRPr>
          </a:p>
        </p:txBody>
      </p:sp>
      <p:sp>
        <p:nvSpPr>
          <p:cNvPr id="24581" name="Freeform 232"/>
          <p:cNvSpPr>
            <a:spLocks noEditPoints="1"/>
          </p:cNvSpPr>
          <p:nvPr/>
        </p:nvSpPr>
        <p:spPr bwMode="auto">
          <a:xfrm>
            <a:off x="4408063" y="3672167"/>
            <a:ext cx="613984" cy="583840"/>
          </a:xfrm>
          <a:custGeom>
            <a:avLst/>
            <a:gdLst>
              <a:gd name="T0" fmla="*/ 2147483647 w 387"/>
              <a:gd name="T1" fmla="*/ 2147483647 h 368"/>
              <a:gd name="T2" fmla="*/ 2147483647 w 387"/>
              <a:gd name="T3" fmla="*/ 2147483647 h 368"/>
              <a:gd name="T4" fmla="*/ 2147483647 w 387"/>
              <a:gd name="T5" fmla="*/ 2147483647 h 368"/>
              <a:gd name="T6" fmla="*/ 2147483647 w 387"/>
              <a:gd name="T7" fmla="*/ 2147483647 h 368"/>
              <a:gd name="T8" fmla="*/ 2147483647 w 387"/>
              <a:gd name="T9" fmla="*/ 2147483647 h 368"/>
              <a:gd name="T10" fmla="*/ 2147483647 w 387"/>
              <a:gd name="T11" fmla="*/ 2147483647 h 368"/>
              <a:gd name="T12" fmla="*/ 2147483647 w 387"/>
              <a:gd name="T13" fmla="*/ 2147483647 h 368"/>
              <a:gd name="T14" fmla="*/ 2147483647 w 387"/>
              <a:gd name="T15" fmla="*/ 2147483647 h 368"/>
              <a:gd name="T16" fmla="*/ 2147483647 w 387"/>
              <a:gd name="T17" fmla="*/ 2147483647 h 368"/>
              <a:gd name="T18" fmla="*/ 2147483647 w 387"/>
              <a:gd name="T19" fmla="*/ 2147483647 h 368"/>
              <a:gd name="T20" fmla="*/ 2147483647 w 387"/>
              <a:gd name="T21" fmla="*/ 2147483647 h 368"/>
              <a:gd name="T22" fmla="*/ 2147483647 w 387"/>
              <a:gd name="T23" fmla="*/ 2147483647 h 368"/>
              <a:gd name="T24" fmla="*/ 2147483647 w 387"/>
              <a:gd name="T25" fmla="*/ 2147483647 h 368"/>
              <a:gd name="T26" fmla="*/ 2147483647 w 387"/>
              <a:gd name="T27" fmla="*/ 0 h 368"/>
              <a:gd name="T28" fmla="*/ 2147483647 w 387"/>
              <a:gd name="T29" fmla="*/ 0 h 368"/>
              <a:gd name="T30" fmla="*/ 2147483647 w 387"/>
              <a:gd name="T31" fmla="*/ 0 h 368"/>
              <a:gd name="T32" fmla="*/ 2147483647 w 387"/>
              <a:gd name="T33" fmla="*/ 0 h 368"/>
              <a:gd name="T34" fmla="*/ 2147483647 w 387"/>
              <a:gd name="T35" fmla="*/ 0 h 368"/>
              <a:gd name="T36" fmla="*/ 2147483647 w 387"/>
              <a:gd name="T37" fmla="*/ 2147483647 h 368"/>
              <a:gd name="T38" fmla="*/ 2147483647 w 387"/>
              <a:gd name="T39" fmla="*/ 2147483647 h 368"/>
              <a:gd name="T40" fmla="*/ 2147483647 w 387"/>
              <a:gd name="T41" fmla="*/ 2147483647 h 368"/>
              <a:gd name="T42" fmla="*/ 0 w 387"/>
              <a:gd name="T43" fmla="*/ 2147483647 h 368"/>
              <a:gd name="T44" fmla="*/ 0 w 387"/>
              <a:gd name="T45" fmla="*/ 2147483647 h 368"/>
              <a:gd name="T46" fmla="*/ 2147483647 w 387"/>
              <a:gd name="T47" fmla="*/ 2147483647 h 368"/>
              <a:gd name="T48" fmla="*/ 2147483647 w 387"/>
              <a:gd name="T49" fmla="*/ 2147483647 h 368"/>
              <a:gd name="T50" fmla="*/ 2147483647 w 387"/>
              <a:gd name="T51" fmla="*/ 2147483647 h 368"/>
              <a:gd name="T52" fmla="*/ 2147483647 w 387"/>
              <a:gd name="T53" fmla="*/ 2147483647 h 368"/>
              <a:gd name="T54" fmla="*/ 2147483647 w 387"/>
              <a:gd name="T55" fmla="*/ 2147483647 h 368"/>
              <a:gd name="T56" fmla="*/ 2147483647 w 387"/>
              <a:gd name="T57" fmla="*/ 2147483647 h 368"/>
              <a:gd name="T58" fmla="*/ 2147483647 w 387"/>
              <a:gd name="T59" fmla="*/ 2147483647 h 368"/>
              <a:gd name="T60" fmla="*/ 2147483647 w 387"/>
              <a:gd name="T61" fmla="*/ 2147483647 h 368"/>
              <a:gd name="T62" fmla="*/ 2147483647 w 387"/>
              <a:gd name="T63" fmla="*/ 2147483647 h 368"/>
              <a:gd name="T64" fmla="*/ 2147483647 w 387"/>
              <a:gd name="T65" fmla="*/ 2147483647 h 368"/>
              <a:gd name="T66" fmla="*/ 2147483647 w 387"/>
              <a:gd name="T67" fmla="*/ 2147483647 h 368"/>
              <a:gd name="T68" fmla="*/ 2147483647 w 387"/>
              <a:gd name="T69" fmla="*/ 2147483647 h 368"/>
              <a:gd name="T70" fmla="*/ 2147483647 w 387"/>
              <a:gd name="T71" fmla="*/ 2147483647 h 36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87" h="368">
                <a:moveTo>
                  <a:pt x="124" y="300"/>
                </a:moveTo>
                <a:lnTo>
                  <a:pt x="262" y="300"/>
                </a:lnTo>
                <a:lnTo>
                  <a:pt x="262" y="257"/>
                </a:lnTo>
                <a:lnTo>
                  <a:pt x="124" y="257"/>
                </a:lnTo>
                <a:lnTo>
                  <a:pt x="124" y="300"/>
                </a:lnTo>
                <a:close/>
                <a:moveTo>
                  <a:pt x="124" y="241"/>
                </a:moveTo>
                <a:lnTo>
                  <a:pt x="262" y="241"/>
                </a:lnTo>
                <a:lnTo>
                  <a:pt x="262" y="199"/>
                </a:lnTo>
                <a:lnTo>
                  <a:pt x="124" y="199"/>
                </a:lnTo>
                <a:lnTo>
                  <a:pt x="124" y="241"/>
                </a:lnTo>
                <a:close/>
                <a:moveTo>
                  <a:pt x="381" y="148"/>
                </a:moveTo>
                <a:lnTo>
                  <a:pt x="373" y="140"/>
                </a:lnTo>
                <a:lnTo>
                  <a:pt x="192" y="0"/>
                </a:lnTo>
                <a:lnTo>
                  <a:pt x="14" y="140"/>
                </a:lnTo>
                <a:lnTo>
                  <a:pt x="6" y="148"/>
                </a:lnTo>
                <a:lnTo>
                  <a:pt x="0" y="152"/>
                </a:lnTo>
                <a:lnTo>
                  <a:pt x="0" y="187"/>
                </a:lnTo>
                <a:lnTo>
                  <a:pt x="31" y="187"/>
                </a:lnTo>
                <a:lnTo>
                  <a:pt x="31" y="368"/>
                </a:lnTo>
                <a:lnTo>
                  <a:pt x="356" y="368"/>
                </a:lnTo>
                <a:lnTo>
                  <a:pt x="356" y="187"/>
                </a:lnTo>
                <a:lnTo>
                  <a:pt x="387" y="187"/>
                </a:lnTo>
                <a:lnTo>
                  <a:pt x="387" y="152"/>
                </a:lnTo>
                <a:lnTo>
                  <a:pt x="381" y="148"/>
                </a:lnTo>
                <a:close/>
                <a:moveTo>
                  <a:pt x="313" y="325"/>
                </a:moveTo>
                <a:lnTo>
                  <a:pt x="72" y="325"/>
                </a:lnTo>
                <a:lnTo>
                  <a:pt x="72" y="148"/>
                </a:lnTo>
                <a:lnTo>
                  <a:pt x="192" y="53"/>
                </a:lnTo>
                <a:lnTo>
                  <a:pt x="313" y="148"/>
                </a:lnTo>
                <a:lnTo>
                  <a:pt x="313" y="325"/>
                </a:lnTo>
                <a:close/>
              </a:path>
            </a:pathLst>
          </a:custGeom>
          <a:solidFill>
            <a:schemeClr val="accent2"/>
          </a:solidFill>
          <a:ln>
            <a:noFill/>
          </a:ln>
          <a:extLst/>
        </p:spPr>
        <p:txBody>
          <a:bodyPr/>
          <a:lstStyle/>
          <a:p>
            <a:endParaRPr lang="zh-CN" altLang="en-US" sz="1400">
              <a:cs typeface="+mn-ea"/>
              <a:sym typeface="+mn-lt"/>
            </a:endParaRPr>
          </a:p>
        </p:txBody>
      </p:sp>
      <p:sp>
        <p:nvSpPr>
          <p:cNvPr id="48" name="Freeform 235"/>
          <p:cNvSpPr>
            <a:spLocks/>
          </p:cNvSpPr>
          <p:nvPr/>
        </p:nvSpPr>
        <p:spPr bwMode="auto">
          <a:xfrm>
            <a:off x="4159972" y="2064351"/>
            <a:ext cx="1113803" cy="1411087"/>
          </a:xfrm>
          <a:custGeom>
            <a:avLst/>
            <a:gdLst>
              <a:gd name="T0" fmla="*/ 380 w 426"/>
              <a:gd name="T1" fmla="*/ 0 h 540"/>
              <a:gd name="T2" fmla="*/ 46 w 426"/>
              <a:gd name="T3" fmla="*/ 0 h 540"/>
              <a:gd name="T4" fmla="*/ 0 w 426"/>
              <a:gd name="T5" fmla="*/ 46 h 540"/>
              <a:gd name="T6" fmla="*/ 0 w 426"/>
              <a:gd name="T7" fmla="*/ 380 h 540"/>
              <a:gd name="T8" fmla="*/ 46 w 426"/>
              <a:gd name="T9" fmla="*/ 426 h 540"/>
              <a:gd name="T10" fmla="*/ 164 w 426"/>
              <a:gd name="T11" fmla="*/ 426 h 540"/>
              <a:gd name="T12" fmla="*/ 213 w 426"/>
              <a:gd name="T13" fmla="*/ 540 h 540"/>
              <a:gd name="T14" fmla="*/ 264 w 426"/>
              <a:gd name="T15" fmla="*/ 426 h 540"/>
              <a:gd name="T16" fmla="*/ 380 w 426"/>
              <a:gd name="T17" fmla="*/ 426 h 540"/>
              <a:gd name="T18" fmla="*/ 426 w 426"/>
              <a:gd name="T19" fmla="*/ 380 h 540"/>
              <a:gd name="T20" fmla="*/ 426 w 426"/>
              <a:gd name="T21" fmla="*/ 46 h 540"/>
              <a:gd name="T22" fmla="*/ 380 w 42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6" h="540">
                <a:moveTo>
                  <a:pt x="380" y="0"/>
                </a:moveTo>
                <a:cubicBezTo>
                  <a:pt x="46" y="0"/>
                  <a:pt x="46" y="0"/>
                  <a:pt x="46" y="0"/>
                </a:cubicBezTo>
                <a:cubicBezTo>
                  <a:pt x="21" y="0"/>
                  <a:pt x="0" y="20"/>
                  <a:pt x="0" y="46"/>
                </a:cubicBezTo>
                <a:cubicBezTo>
                  <a:pt x="0" y="380"/>
                  <a:pt x="0" y="380"/>
                  <a:pt x="0" y="380"/>
                </a:cubicBezTo>
                <a:cubicBezTo>
                  <a:pt x="0" y="405"/>
                  <a:pt x="21" y="426"/>
                  <a:pt x="46" y="426"/>
                </a:cubicBezTo>
                <a:cubicBezTo>
                  <a:pt x="164" y="426"/>
                  <a:pt x="164" y="426"/>
                  <a:pt x="164" y="426"/>
                </a:cubicBezTo>
                <a:cubicBezTo>
                  <a:pt x="213" y="540"/>
                  <a:pt x="213" y="540"/>
                  <a:pt x="213" y="540"/>
                </a:cubicBezTo>
                <a:cubicBezTo>
                  <a:pt x="264" y="426"/>
                  <a:pt x="264" y="426"/>
                  <a:pt x="264" y="426"/>
                </a:cubicBezTo>
                <a:cubicBezTo>
                  <a:pt x="380" y="426"/>
                  <a:pt x="380" y="426"/>
                  <a:pt x="380" y="426"/>
                </a:cubicBezTo>
                <a:cubicBezTo>
                  <a:pt x="406" y="426"/>
                  <a:pt x="426" y="405"/>
                  <a:pt x="426" y="380"/>
                </a:cubicBezTo>
                <a:cubicBezTo>
                  <a:pt x="426" y="46"/>
                  <a:pt x="426" y="46"/>
                  <a:pt x="426" y="46"/>
                </a:cubicBezTo>
                <a:cubicBezTo>
                  <a:pt x="426" y="20"/>
                  <a:pt x="406" y="0"/>
                  <a:pt x="380" y="0"/>
                </a:cubicBezTo>
                <a:close/>
              </a:path>
            </a:pathLst>
          </a:custGeom>
          <a:solidFill>
            <a:schemeClr val="accent2"/>
          </a:soli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100">
              <a:cs typeface="+mn-ea"/>
              <a:sym typeface="+mn-lt"/>
            </a:endParaRPr>
          </a:p>
        </p:txBody>
      </p:sp>
      <p:sp>
        <p:nvSpPr>
          <p:cNvPr id="24583" name="TextBox 68"/>
          <p:cNvSpPr txBox="1">
            <a:spLocks noChangeArrowheads="1"/>
          </p:cNvSpPr>
          <p:nvPr/>
        </p:nvSpPr>
        <p:spPr bwMode="auto">
          <a:xfrm>
            <a:off x="4392159" y="2376223"/>
            <a:ext cx="71045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a:solidFill>
                  <a:schemeClr val="bg1"/>
                </a:solidFill>
                <a:latin typeface="+mn-lt"/>
                <a:ea typeface="+mn-ea"/>
                <a:cs typeface="+mn-ea"/>
                <a:sym typeface="+mn-lt"/>
              </a:rPr>
              <a:t>50%</a:t>
            </a:r>
            <a:endParaRPr lang="zh-CN" altLang="en-US">
              <a:solidFill>
                <a:schemeClr val="bg1"/>
              </a:solidFill>
              <a:latin typeface="+mn-lt"/>
              <a:ea typeface="+mn-ea"/>
              <a:cs typeface="+mn-ea"/>
              <a:sym typeface="+mn-lt"/>
            </a:endParaRPr>
          </a:p>
        </p:txBody>
      </p:sp>
      <p:sp>
        <p:nvSpPr>
          <p:cNvPr id="24584" name="Freeform 233"/>
          <p:cNvSpPr>
            <a:spLocks noEditPoints="1"/>
          </p:cNvSpPr>
          <p:nvPr/>
        </p:nvSpPr>
        <p:spPr bwMode="auto">
          <a:xfrm>
            <a:off x="7190655" y="3645196"/>
            <a:ext cx="414083" cy="637782"/>
          </a:xfrm>
          <a:custGeom>
            <a:avLst/>
            <a:gdLst>
              <a:gd name="T0" fmla="*/ 2147483647 w 134"/>
              <a:gd name="T1" fmla="*/ 2147483647 h 207"/>
              <a:gd name="T2" fmla="*/ 2147483647 w 134"/>
              <a:gd name="T3" fmla="*/ 2147483647 h 207"/>
              <a:gd name="T4" fmla="*/ 2147483647 w 134"/>
              <a:gd name="T5" fmla="*/ 2147483647 h 207"/>
              <a:gd name="T6" fmla="*/ 2147483647 w 134"/>
              <a:gd name="T7" fmla="*/ 2147483647 h 207"/>
              <a:gd name="T8" fmla="*/ 2147483647 w 134"/>
              <a:gd name="T9" fmla="*/ 0 h 207"/>
              <a:gd name="T10" fmla="*/ 2147483647 w 134"/>
              <a:gd name="T11" fmla="*/ 2147483647 h 207"/>
              <a:gd name="T12" fmla="*/ 2147483647 w 134"/>
              <a:gd name="T13" fmla="*/ 2147483647 h 207"/>
              <a:gd name="T14" fmla="*/ 2147483647 w 134"/>
              <a:gd name="T15" fmla="*/ 2147483647 h 207"/>
              <a:gd name="T16" fmla="*/ 0 w 134"/>
              <a:gd name="T17" fmla="*/ 2147483647 h 207"/>
              <a:gd name="T18" fmla="*/ 0 w 134"/>
              <a:gd name="T19" fmla="*/ 2147483647 h 207"/>
              <a:gd name="T20" fmla="*/ 2147483647 w 134"/>
              <a:gd name="T21" fmla="*/ 2147483647 h 207"/>
              <a:gd name="T22" fmla="*/ 2147483647 w 134"/>
              <a:gd name="T23" fmla="*/ 2147483647 h 207"/>
              <a:gd name="T24" fmla="*/ 2147483647 w 134"/>
              <a:gd name="T25" fmla="*/ 2147483647 h 207"/>
              <a:gd name="T26" fmla="*/ 2147483647 w 134"/>
              <a:gd name="T27" fmla="*/ 2147483647 h 207"/>
              <a:gd name="T28" fmla="*/ 2147483647 w 134"/>
              <a:gd name="T29" fmla="*/ 2147483647 h 207"/>
              <a:gd name="T30" fmla="*/ 2147483647 w 134"/>
              <a:gd name="T31" fmla="*/ 2147483647 h 207"/>
              <a:gd name="T32" fmla="*/ 2147483647 w 134"/>
              <a:gd name="T33" fmla="*/ 2147483647 h 207"/>
              <a:gd name="T34" fmla="*/ 2147483647 w 134"/>
              <a:gd name="T35" fmla="*/ 2147483647 h 207"/>
              <a:gd name="T36" fmla="*/ 2147483647 w 134"/>
              <a:gd name="T37" fmla="*/ 2147483647 h 207"/>
              <a:gd name="T38" fmla="*/ 2147483647 w 134"/>
              <a:gd name="T39" fmla="*/ 2147483647 h 207"/>
              <a:gd name="T40" fmla="*/ 2147483647 w 134"/>
              <a:gd name="T41" fmla="*/ 2147483647 h 207"/>
              <a:gd name="T42" fmla="*/ 2147483647 w 134"/>
              <a:gd name="T43" fmla="*/ 2147483647 h 207"/>
              <a:gd name="T44" fmla="*/ 2147483647 w 134"/>
              <a:gd name="T45" fmla="*/ 2147483647 h 207"/>
              <a:gd name="T46" fmla="*/ 2147483647 w 134"/>
              <a:gd name="T47" fmla="*/ 2147483647 h 207"/>
              <a:gd name="T48" fmla="*/ 2147483647 w 134"/>
              <a:gd name="T49" fmla="*/ 2147483647 h 207"/>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34" h="207">
                <a:moveTo>
                  <a:pt x="120" y="97"/>
                </a:moveTo>
                <a:cubicBezTo>
                  <a:pt x="120" y="94"/>
                  <a:pt x="120" y="89"/>
                  <a:pt x="121" y="81"/>
                </a:cubicBezTo>
                <a:cubicBezTo>
                  <a:pt x="121" y="74"/>
                  <a:pt x="121" y="69"/>
                  <a:pt x="121" y="66"/>
                </a:cubicBezTo>
                <a:cubicBezTo>
                  <a:pt x="121" y="43"/>
                  <a:pt x="115" y="26"/>
                  <a:pt x="104" y="16"/>
                </a:cubicBezTo>
                <a:cubicBezTo>
                  <a:pt x="94" y="5"/>
                  <a:pt x="81" y="0"/>
                  <a:pt x="66" y="0"/>
                </a:cubicBezTo>
                <a:cubicBezTo>
                  <a:pt x="52" y="0"/>
                  <a:pt x="39" y="5"/>
                  <a:pt x="28" y="16"/>
                </a:cubicBezTo>
                <a:cubicBezTo>
                  <a:pt x="18" y="26"/>
                  <a:pt x="13" y="39"/>
                  <a:pt x="13" y="53"/>
                </a:cubicBezTo>
                <a:cubicBezTo>
                  <a:pt x="13" y="97"/>
                  <a:pt x="13" y="97"/>
                  <a:pt x="13" y="97"/>
                </a:cubicBezTo>
                <a:cubicBezTo>
                  <a:pt x="4" y="97"/>
                  <a:pt x="0" y="100"/>
                  <a:pt x="0" y="106"/>
                </a:cubicBezTo>
                <a:cubicBezTo>
                  <a:pt x="0" y="198"/>
                  <a:pt x="0" y="198"/>
                  <a:pt x="0" y="198"/>
                </a:cubicBezTo>
                <a:cubicBezTo>
                  <a:pt x="0" y="200"/>
                  <a:pt x="1" y="203"/>
                  <a:pt x="3" y="204"/>
                </a:cubicBezTo>
                <a:cubicBezTo>
                  <a:pt x="5" y="206"/>
                  <a:pt x="7" y="207"/>
                  <a:pt x="9" y="207"/>
                </a:cubicBezTo>
                <a:cubicBezTo>
                  <a:pt x="125" y="207"/>
                  <a:pt x="125" y="207"/>
                  <a:pt x="125" y="207"/>
                </a:cubicBezTo>
                <a:cubicBezTo>
                  <a:pt x="127" y="207"/>
                  <a:pt x="129" y="206"/>
                  <a:pt x="131" y="204"/>
                </a:cubicBezTo>
                <a:cubicBezTo>
                  <a:pt x="133" y="203"/>
                  <a:pt x="134" y="200"/>
                  <a:pt x="134" y="198"/>
                </a:cubicBezTo>
                <a:cubicBezTo>
                  <a:pt x="134" y="106"/>
                  <a:pt x="134" y="106"/>
                  <a:pt x="134" y="106"/>
                </a:cubicBezTo>
                <a:cubicBezTo>
                  <a:pt x="134" y="100"/>
                  <a:pt x="129" y="97"/>
                  <a:pt x="120" y="97"/>
                </a:cubicBezTo>
                <a:close/>
                <a:moveTo>
                  <a:pt x="33" y="54"/>
                </a:moveTo>
                <a:cubicBezTo>
                  <a:pt x="33" y="44"/>
                  <a:pt x="37" y="37"/>
                  <a:pt x="43" y="30"/>
                </a:cubicBezTo>
                <a:cubicBezTo>
                  <a:pt x="50" y="24"/>
                  <a:pt x="57" y="21"/>
                  <a:pt x="66" y="21"/>
                </a:cubicBezTo>
                <a:cubicBezTo>
                  <a:pt x="75" y="21"/>
                  <a:pt x="83" y="24"/>
                  <a:pt x="90" y="30"/>
                </a:cubicBezTo>
                <a:cubicBezTo>
                  <a:pt x="96" y="37"/>
                  <a:pt x="99" y="44"/>
                  <a:pt x="99" y="54"/>
                </a:cubicBezTo>
                <a:cubicBezTo>
                  <a:pt x="99" y="97"/>
                  <a:pt x="99" y="97"/>
                  <a:pt x="99" y="97"/>
                </a:cubicBezTo>
                <a:cubicBezTo>
                  <a:pt x="33" y="97"/>
                  <a:pt x="33" y="97"/>
                  <a:pt x="33" y="97"/>
                </a:cubicBezTo>
                <a:lnTo>
                  <a:pt x="33" y="54"/>
                </a:lnTo>
                <a:close/>
              </a:path>
            </a:pathLst>
          </a:custGeom>
          <a:solidFill>
            <a:schemeClr val="accent3"/>
          </a:solidFill>
          <a:ln>
            <a:noFill/>
          </a:ln>
          <a:extLst/>
        </p:spPr>
        <p:txBody>
          <a:bodyPr/>
          <a:lstStyle/>
          <a:p>
            <a:endParaRPr lang="zh-CN" altLang="en-US" sz="1400">
              <a:cs typeface="+mn-ea"/>
              <a:sym typeface="+mn-lt"/>
            </a:endParaRPr>
          </a:p>
        </p:txBody>
      </p:sp>
      <p:sp>
        <p:nvSpPr>
          <p:cNvPr id="51" name="Freeform 236"/>
          <p:cNvSpPr>
            <a:spLocks/>
          </p:cNvSpPr>
          <p:nvPr/>
        </p:nvSpPr>
        <p:spPr bwMode="auto">
          <a:xfrm>
            <a:off x="6796770" y="2064351"/>
            <a:ext cx="1113803" cy="1411087"/>
          </a:xfrm>
          <a:custGeom>
            <a:avLst/>
            <a:gdLst>
              <a:gd name="T0" fmla="*/ 380 w 426"/>
              <a:gd name="T1" fmla="*/ 0 h 540"/>
              <a:gd name="T2" fmla="*/ 46 w 426"/>
              <a:gd name="T3" fmla="*/ 0 h 540"/>
              <a:gd name="T4" fmla="*/ 0 w 426"/>
              <a:gd name="T5" fmla="*/ 46 h 540"/>
              <a:gd name="T6" fmla="*/ 0 w 426"/>
              <a:gd name="T7" fmla="*/ 380 h 540"/>
              <a:gd name="T8" fmla="*/ 46 w 426"/>
              <a:gd name="T9" fmla="*/ 426 h 540"/>
              <a:gd name="T10" fmla="*/ 164 w 426"/>
              <a:gd name="T11" fmla="*/ 426 h 540"/>
              <a:gd name="T12" fmla="*/ 213 w 426"/>
              <a:gd name="T13" fmla="*/ 540 h 540"/>
              <a:gd name="T14" fmla="*/ 264 w 426"/>
              <a:gd name="T15" fmla="*/ 426 h 540"/>
              <a:gd name="T16" fmla="*/ 380 w 426"/>
              <a:gd name="T17" fmla="*/ 426 h 540"/>
              <a:gd name="T18" fmla="*/ 426 w 426"/>
              <a:gd name="T19" fmla="*/ 380 h 540"/>
              <a:gd name="T20" fmla="*/ 426 w 426"/>
              <a:gd name="T21" fmla="*/ 46 h 540"/>
              <a:gd name="T22" fmla="*/ 380 w 42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6" h="540">
                <a:moveTo>
                  <a:pt x="380" y="0"/>
                </a:moveTo>
                <a:cubicBezTo>
                  <a:pt x="46" y="0"/>
                  <a:pt x="46" y="0"/>
                  <a:pt x="46" y="0"/>
                </a:cubicBezTo>
                <a:cubicBezTo>
                  <a:pt x="21" y="0"/>
                  <a:pt x="0" y="20"/>
                  <a:pt x="0" y="46"/>
                </a:cubicBezTo>
                <a:cubicBezTo>
                  <a:pt x="0" y="380"/>
                  <a:pt x="0" y="380"/>
                  <a:pt x="0" y="380"/>
                </a:cubicBezTo>
                <a:cubicBezTo>
                  <a:pt x="0" y="405"/>
                  <a:pt x="21" y="426"/>
                  <a:pt x="46" y="426"/>
                </a:cubicBezTo>
                <a:cubicBezTo>
                  <a:pt x="164" y="426"/>
                  <a:pt x="164" y="426"/>
                  <a:pt x="164" y="426"/>
                </a:cubicBezTo>
                <a:cubicBezTo>
                  <a:pt x="213" y="540"/>
                  <a:pt x="213" y="540"/>
                  <a:pt x="213" y="540"/>
                </a:cubicBezTo>
                <a:cubicBezTo>
                  <a:pt x="264" y="426"/>
                  <a:pt x="264" y="426"/>
                  <a:pt x="264" y="426"/>
                </a:cubicBezTo>
                <a:cubicBezTo>
                  <a:pt x="380" y="426"/>
                  <a:pt x="380" y="426"/>
                  <a:pt x="380" y="426"/>
                </a:cubicBezTo>
                <a:cubicBezTo>
                  <a:pt x="406" y="426"/>
                  <a:pt x="426" y="405"/>
                  <a:pt x="426" y="380"/>
                </a:cubicBezTo>
                <a:cubicBezTo>
                  <a:pt x="426" y="46"/>
                  <a:pt x="426" y="46"/>
                  <a:pt x="426" y="46"/>
                </a:cubicBezTo>
                <a:cubicBezTo>
                  <a:pt x="426" y="20"/>
                  <a:pt x="406" y="0"/>
                  <a:pt x="380" y="0"/>
                </a:cubicBezTo>
                <a:close/>
              </a:path>
            </a:pathLst>
          </a:custGeom>
          <a:solidFill>
            <a:schemeClr val="accent3"/>
          </a:soli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100">
              <a:cs typeface="+mn-ea"/>
              <a:sym typeface="+mn-lt"/>
            </a:endParaRPr>
          </a:p>
        </p:txBody>
      </p:sp>
      <p:sp>
        <p:nvSpPr>
          <p:cNvPr id="24586" name="TextBox 69"/>
          <p:cNvSpPr txBox="1">
            <a:spLocks noChangeArrowheads="1"/>
          </p:cNvSpPr>
          <p:nvPr/>
        </p:nvSpPr>
        <p:spPr bwMode="auto">
          <a:xfrm>
            <a:off x="7025040" y="2393677"/>
            <a:ext cx="70083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a:solidFill>
                  <a:schemeClr val="bg1"/>
                </a:solidFill>
                <a:latin typeface="+mn-lt"/>
                <a:ea typeface="+mn-ea"/>
                <a:cs typeface="+mn-ea"/>
                <a:sym typeface="+mn-lt"/>
              </a:rPr>
              <a:t>70%</a:t>
            </a:r>
            <a:endParaRPr lang="zh-CN" altLang="en-US">
              <a:solidFill>
                <a:schemeClr val="bg1"/>
              </a:solidFill>
              <a:latin typeface="+mn-lt"/>
              <a:ea typeface="+mn-ea"/>
              <a:cs typeface="+mn-ea"/>
              <a:sym typeface="+mn-lt"/>
            </a:endParaRPr>
          </a:p>
        </p:txBody>
      </p:sp>
      <p:sp>
        <p:nvSpPr>
          <p:cNvPr id="24587" name="Freeform 197"/>
          <p:cNvSpPr>
            <a:spLocks noEditPoints="1"/>
          </p:cNvSpPr>
          <p:nvPr/>
        </p:nvSpPr>
        <p:spPr bwMode="auto">
          <a:xfrm>
            <a:off x="9685392" y="3678513"/>
            <a:ext cx="594947" cy="594944"/>
          </a:xfrm>
          <a:custGeom>
            <a:avLst/>
            <a:gdLst>
              <a:gd name="T0" fmla="*/ 0 w 193"/>
              <a:gd name="T1" fmla="*/ 2147483647 h 193"/>
              <a:gd name="T2" fmla="*/ 2147483647 w 193"/>
              <a:gd name="T3" fmla="*/ 0 h 193"/>
              <a:gd name="T4" fmla="*/ 2147483647 w 193"/>
              <a:gd name="T5" fmla="*/ 0 h 193"/>
              <a:gd name="T6" fmla="*/ 2147483647 w 193"/>
              <a:gd name="T7" fmla="*/ 2147483647 h 193"/>
              <a:gd name="T8" fmla="*/ 2147483647 w 193"/>
              <a:gd name="T9" fmla="*/ 2147483647 h 193"/>
              <a:gd name="T10" fmla="*/ 2147483647 w 193"/>
              <a:gd name="T11" fmla="*/ 2147483647 h 193"/>
              <a:gd name="T12" fmla="*/ 2147483647 w 193"/>
              <a:gd name="T13" fmla="*/ 2147483647 h 193"/>
              <a:gd name="T14" fmla="*/ 0 w 193"/>
              <a:gd name="T15" fmla="*/ 2147483647 h 193"/>
              <a:gd name="T16" fmla="*/ 2147483647 w 193"/>
              <a:gd name="T17" fmla="*/ 2147483647 h 193"/>
              <a:gd name="T18" fmla="*/ 2147483647 w 193"/>
              <a:gd name="T19" fmla="*/ 2147483647 h 193"/>
              <a:gd name="T20" fmla="*/ 2147483647 w 193"/>
              <a:gd name="T21" fmla="*/ 2147483647 h 193"/>
              <a:gd name="T22" fmla="*/ 2147483647 w 193"/>
              <a:gd name="T23" fmla="*/ 2147483647 h 193"/>
              <a:gd name="T24" fmla="*/ 2147483647 w 193"/>
              <a:gd name="T25" fmla="*/ 2147483647 h 193"/>
              <a:gd name="T26" fmla="*/ 2147483647 w 193"/>
              <a:gd name="T27" fmla="*/ 2147483647 h 193"/>
              <a:gd name="T28" fmla="*/ 2147483647 w 193"/>
              <a:gd name="T29" fmla="*/ 2147483647 h 193"/>
              <a:gd name="T30" fmla="*/ 2147483647 w 193"/>
              <a:gd name="T31" fmla="*/ 2147483647 h 19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93" h="193">
                <a:moveTo>
                  <a:pt x="0" y="96"/>
                </a:moveTo>
                <a:cubicBezTo>
                  <a:pt x="0" y="43"/>
                  <a:pt x="43" y="0"/>
                  <a:pt x="96" y="0"/>
                </a:cubicBezTo>
                <a:cubicBezTo>
                  <a:pt x="96" y="0"/>
                  <a:pt x="96" y="0"/>
                  <a:pt x="96" y="0"/>
                </a:cubicBezTo>
                <a:cubicBezTo>
                  <a:pt x="150" y="0"/>
                  <a:pt x="193" y="43"/>
                  <a:pt x="193" y="96"/>
                </a:cubicBezTo>
                <a:cubicBezTo>
                  <a:pt x="193" y="96"/>
                  <a:pt x="193" y="96"/>
                  <a:pt x="193" y="96"/>
                </a:cubicBezTo>
                <a:cubicBezTo>
                  <a:pt x="193" y="150"/>
                  <a:pt x="150" y="193"/>
                  <a:pt x="96" y="193"/>
                </a:cubicBezTo>
                <a:cubicBezTo>
                  <a:pt x="96" y="193"/>
                  <a:pt x="96" y="193"/>
                  <a:pt x="96" y="193"/>
                </a:cubicBezTo>
                <a:cubicBezTo>
                  <a:pt x="43" y="193"/>
                  <a:pt x="0" y="150"/>
                  <a:pt x="0" y="96"/>
                </a:cubicBezTo>
                <a:close/>
                <a:moveTo>
                  <a:pt x="11" y="96"/>
                </a:moveTo>
                <a:cubicBezTo>
                  <a:pt x="11" y="143"/>
                  <a:pt x="49" y="182"/>
                  <a:pt x="96" y="182"/>
                </a:cubicBezTo>
                <a:cubicBezTo>
                  <a:pt x="96" y="182"/>
                  <a:pt x="96" y="182"/>
                  <a:pt x="96" y="182"/>
                </a:cubicBezTo>
                <a:cubicBezTo>
                  <a:pt x="144" y="182"/>
                  <a:pt x="182" y="143"/>
                  <a:pt x="182" y="96"/>
                </a:cubicBezTo>
                <a:cubicBezTo>
                  <a:pt x="182" y="96"/>
                  <a:pt x="182" y="96"/>
                  <a:pt x="182" y="96"/>
                </a:cubicBezTo>
                <a:cubicBezTo>
                  <a:pt x="182" y="49"/>
                  <a:pt x="144" y="11"/>
                  <a:pt x="96" y="11"/>
                </a:cubicBezTo>
                <a:cubicBezTo>
                  <a:pt x="96" y="11"/>
                  <a:pt x="96" y="11"/>
                  <a:pt x="96" y="11"/>
                </a:cubicBezTo>
                <a:cubicBezTo>
                  <a:pt x="49" y="11"/>
                  <a:pt x="11" y="49"/>
                  <a:pt x="11" y="96"/>
                </a:cubicBezTo>
                <a:close/>
              </a:path>
            </a:pathLst>
          </a:custGeom>
          <a:solidFill>
            <a:schemeClr val="accent4"/>
          </a:solidFill>
          <a:ln>
            <a:noFill/>
          </a:ln>
          <a:extLst/>
        </p:spPr>
        <p:txBody>
          <a:bodyPr/>
          <a:lstStyle/>
          <a:p>
            <a:endParaRPr lang="zh-CN" altLang="en-US" sz="1400">
              <a:cs typeface="+mn-ea"/>
              <a:sym typeface="+mn-lt"/>
            </a:endParaRPr>
          </a:p>
        </p:txBody>
      </p:sp>
      <p:sp>
        <p:nvSpPr>
          <p:cNvPr id="24588" name="Freeform 198"/>
          <p:cNvSpPr>
            <a:spLocks/>
          </p:cNvSpPr>
          <p:nvPr/>
        </p:nvSpPr>
        <p:spPr bwMode="auto">
          <a:xfrm>
            <a:off x="9983657" y="3751495"/>
            <a:ext cx="0" cy="58701"/>
          </a:xfrm>
          <a:custGeom>
            <a:avLst/>
            <a:gdLst>
              <a:gd name="T0" fmla="*/ 0 h 37"/>
              <a:gd name="T1" fmla="*/ 2147483647 h 37"/>
              <a:gd name="T2" fmla="*/ 0 h 37"/>
              <a:gd name="T3" fmla="*/ 0 60000 65536"/>
              <a:gd name="T4" fmla="*/ 0 60000 65536"/>
              <a:gd name="T5" fmla="*/ 0 60000 65536"/>
            </a:gdLst>
            <a:ahLst/>
            <a:cxnLst>
              <a:cxn ang="T3">
                <a:pos x="0" y="T0"/>
              </a:cxn>
              <a:cxn ang="T4">
                <a:pos x="0" y="T1"/>
              </a:cxn>
              <a:cxn ang="T5">
                <a:pos x="0" y="T2"/>
              </a:cxn>
            </a:cxnLst>
            <a:rect l="0" t="0" r="r" b="b"/>
            <a:pathLst>
              <a:path h="37">
                <a:moveTo>
                  <a:pt x="0" y="0"/>
                </a:moveTo>
                <a:lnTo>
                  <a:pt x="0" y="37"/>
                </a:lnTo>
                <a:lnTo>
                  <a:pt x="0" y="0"/>
                </a:lnTo>
                <a:close/>
              </a:path>
            </a:pathLst>
          </a:custGeom>
          <a:solidFill>
            <a:schemeClr val="accent4"/>
          </a:solidFill>
          <a:ln>
            <a:noFill/>
          </a:ln>
          <a:extLst/>
        </p:spPr>
        <p:txBody>
          <a:bodyPr/>
          <a:lstStyle/>
          <a:p>
            <a:endParaRPr lang="zh-CN" altLang="en-US" sz="1400">
              <a:cs typeface="+mn-ea"/>
              <a:sym typeface="+mn-lt"/>
            </a:endParaRPr>
          </a:p>
        </p:txBody>
      </p:sp>
      <p:sp>
        <p:nvSpPr>
          <p:cNvPr id="24589" name="Line 199"/>
          <p:cNvSpPr>
            <a:spLocks noChangeShapeType="1"/>
          </p:cNvSpPr>
          <p:nvPr/>
        </p:nvSpPr>
        <p:spPr bwMode="auto">
          <a:xfrm>
            <a:off x="9983657" y="3751495"/>
            <a:ext cx="0" cy="58701"/>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590" name="Freeform 200"/>
          <p:cNvSpPr>
            <a:spLocks/>
          </p:cNvSpPr>
          <p:nvPr/>
        </p:nvSpPr>
        <p:spPr bwMode="auto">
          <a:xfrm>
            <a:off x="9972555" y="3735630"/>
            <a:ext cx="20624" cy="90431"/>
          </a:xfrm>
          <a:custGeom>
            <a:avLst/>
            <a:gdLst>
              <a:gd name="T0" fmla="*/ 0 w 7"/>
              <a:gd name="T1" fmla="*/ 2147483647 h 29"/>
              <a:gd name="T2" fmla="*/ 0 w 7"/>
              <a:gd name="T3" fmla="*/ 2147483647 h 29"/>
              <a:gd name="T4" fmla="*/ 2147483647 w 7"/>
              <a:gd name="T5" fmla="*/ 2147483647 h 29"/>
              <a:gd name="T6" fmla="*/ 2147483647 w 7"/>
              <a:gd name="T7" fmla="*/ 2147483647 h 29"/>
              <a:gd name="T8" fmla="*/ 0 w 7"/>
              <a:gd name="T9" fmla="*/ 2147483647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29">
                <a:moveTo>
                  <a:pt x="0" y="5"/>
                </a:moveTo>
                <a:cubicBezTo>
                  <a:pt x="0" y="11"/>
                  <a:pt x="0" y="18"/>
                  <a:pt x="0" y="24"/>
                </a:cubicBezTo>
                <a:cubicBezTo>
                  <a:pt x="0" y="29"/>
                  <a:pt x="7" y="29"/>
                  <a:pt x="7" y="24"/>
                </a:cubicBezTo>
                <a:cubicBezTo>
                  <a:pt x="7" y="18"/>
                  <a:pt x="7" y="11"/>
                  <a:pt x="7" y="5"/>
                </a:cubicBezTo>
                <a:cubicBezTo>
                  <a:pt x="7" y="0"/>
                  <a:pt x="0" y="0"/>
                  <a:pt x="0" y="5"/>
                </a:cubicBezTo>
                <a:close/>
              </a:path>
            </a:pathLst>
          </a:custGeom>
          <a:solidFill>
            <a:schemeClr val="accent4"/>
          </a:solidFill>
          <a:ln>
            <a:noFill/>
          </a:ln>
          <a:extLst/>
        </p:spPr>
        <p:txBody>
          <a:bodyPr/>
          <a:lstStyle/>
          <a:p>
            <a:endParaRPr lang="zh-CN" altLang="en-US" sz="1400">
              <a:cs typeface="+mn-ea"/>
              <a:sym typeface="+mn-lt"/>
            </a:endParaRPr>
          </a:p>
        </p:txBody>
      </p:sp>
      <p:sp>
        <p:nvSpPr>
          <p:cNvPr id="24591" name="Freeform 201"/>
          <p:cNvSpPr>
            <a:spLocks/>
          </p:cNvSpPr>
          <p:nvPr/>
        </p:nvSpPr>
        <p:spPr bwMode="auto">
          <a:xfrm>
            <a:off x="9983657" y="4149709"/>
            <a:ext cx="0" cy="58703"/>
          </a:xfrm>
          <a:custGeom>
            <a:avLst/>
            <a:gdLst>
              <a:gd name="T0" fmla="*/ 0 h 37"/>
              <a:gd name="T1" fmla="*/ 2147483647 h 37"/>
              <a:gd name="T2" fmla="*/ 0 h 37"/>
              <a:gd name="T3" fmla="*/ 0 60000 65536"/>
              <a:gd name="T4" fmla="*/ 0 60000 65536"/>
              <a:gd name="T5" fmla="*/ 0 60000 65536"/>
            </a:gdLst>
            <a:ahLst/>
            <a:cxnLst>
              <a:cxn ang="T3">
                <a:pos x="0" y="T0"/>
              </a:cxn>
              <a:cxn ang="T4">
                <a:pos x="0" y="T1"/>
              </a:cxn>
              <a:cxn ang="T5">
                <a:pos x="0" y="T2"/>
              </a:cxn>
            </a:cxnLst>
            <a:rect l="0" t="0" r="r" b="b"/>
            <a:pathLst>
              <a:path h="37">
                <a:moveTo>
                  <a:pt x="0" y="0"/>
                </a:moveTo>
                <a:lnTo>
                  <a:pt x="0" y="37"/>
                </a:lnTo>
                <a:lnTo>
                  <a:pt x="0" y="0"/>
                </a:lnTo>
                <a:close/>
              </a:path>
            </a:pathLst>
          </a:custGeom>
          <a:solidFill>
            <a:schemeClr val="accent4"/>
          </a:solidFill>
          <a:ln>
            <a:noFill/>
          </a:ln>
          <a:extLst/>
        </p:spPr>
        <p:txBody>
          <a:bodyPr/>
          <a:lstStyle/>
          <a:p>
            <a:endParaRPr lang="zh-CN" altLang="en-US" sz="1400">
              <a:cs typeface="+mn-ea"/>
              <a:sym typeface="+mn-lt"/>
            </a:endParaRPr>
          </a:p>
        </p:txBody>
      </p:sp>
      <p:sp>
        <p:nvSpPr>
          <p:cNvPr id="24592" name="Line 202"/>
          <p:cNvSpPr>
            <a:spLocks noChangeShapeType="1"/>
          </p:cNvSpPr>
          <p:nvPr/>
        </p:nvSpPr>
        <p:spPr bwMode="auto">
          <a:xfrm>
            <a:off x="9983657" y="4149709"/>
            <a:ext cx="0" cy="5870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593" name="Freeform 203"/>
          <p:cNvSpPr>
            <a:spLocks/>
          </p:cNvSpPr>
          <p:nvPr/>
        </p:nvSpPr>
        <p:spPr bwMode="auto">
          <a:xfrm>
            <a:off x="9972555" y="4133845"/>
            <a:ext cx="20624" cy="88846"/>
          </a:xfrm>
          <a:custGeom>
            <a:avLst/>
            <a:gdLst>
              <a:gd name="T0" fmla="*/ 0 w 7"/>
              <a:gd name="T1" fmla="*/ 2147483647 h 29"/>
              <a:gd name="T2" fmla="*/ 0 w 7"/>
              <a:gd name="T3" fmla="*/ 2147483647 h 29"/>
              <a:gd name="T4" fmla="*/ 2147483647 w 7"/>
              <a:gd name="T5" fmla="*/ 2147483647 h 29"/>
              <a:gd name="T6" fmla="*/ 2147483647 w 7"/>
              <a:gd name="T7" fmla="*/ 2147483647 h 29"/>
              <a:gd name="T8" fmla="*/ 0 w 7"/>
              <a:gd name="T9" fmla="*/ 2147483647 h 2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29">
                <a:moveTo>
                  <a:pt x="0" y="5"/>
                </a:moveTo>
                <a:cubicBezTo>
                  <a:pt x="0" y="11"/>
                  <a:pt x="0" y="17"/>
                  <a:pt x="0" y="24"/>
                </a:cubicBezTo>
                <a:cubicBezTo>
                  <a:pt x="0" y="29"/>
                  <a:pt x="7" y="29"/>
                  <a:pt x="7" y="24"/>
                </a:cubicBezTo>
                <a:cubicBezTo>
                  <a:pt x="7" y="17"/>
                  <a:pt x="7" y="11"/>
                  <a:pt x="7" y="5"/>
                </a:cubicBezTo>
                <a:cubicBezTo>
                  <a:pt x="7" y="0"/>
                  <a:pt x="0" y="0"/>
                  <a:pt x="0" y="5"/>
                </a:cubicBezTo>
                <a:close/>
              </a:path>
            </a:pathLst>
          </a:custGeom>
          <a:solidFill>
            <a:schemeClr val="accent4"/>
          </a:solidFill>
          <a:ln>
            <a:noFill/>
          </a:ln>
          <a:extLst/>
        </p:spPr>
        <p:txBody>
          <a:bodyPr/>
          <a:lstStyle/>
          <a:p>
            <a:endParaRPr lang="zh-CN" altLang="en-US" sz="1400">
              <a:cs typeface="+mn-ea"/>
              <a:sym typeface="+mn-lt"/>
            </a:endParaRPr>
          </a:p>
        </p:txBody>
      </p:sp>
      <p:sp>
        <p:nvSpPr>
          <p:cNvPr id="24594" name="Freeform 204"/>
          <p:cNvSpPr>
            <a:spLocks/>
          </p:cNvSpPr>
          <p:nvPr/>
        </p:nvSpPr>
        <p:spPr bwMode="auto">
          <a:xfrm>
            <a:off x="10150246" y="3973606"/>
            <a:ext cx="58701" cy="0"/>
          </a:xfrm>
          <a:custGeom>
            <a:avLst/>
            <a:gdLst>
              <a:gd name="T0" fmla="*/ 2147483647 w 37"/>
              <a:gd name="T1" fmla="*/ 0 w 37"/>
              <a:gd name="T2" fmla="*/ 2147483647 w 37"/>
              <a:gd name="T3" fmla="*/ 0 60000 65536"/>
              <a:gd name="T4" fmla="*/ 0 60000 65536"/>
              <a:gd name="T5" fmla="*/ 0 60000 65536"/>
            </a:gdLst>
            <a:ahLst/>
            <a:cxnLst>
              <a:cxn ang="T3">
                <a:pos x="T0" y="0"/>
              </a:cxn>
              <a:cxn ang="T4">
                <a:pos x="T1" y="0"/>
              </a:cxn>
              <a:cxn ang="T5">
                <a:pos x="T2" y="0"/>
              </a:cxn>
            </a:cxnLst>
            <a:rect l="0" t="0" r="r" b="b"/>
            <a:pathLst>
              <a:path w="37">
                <a:moveTo>
                  <a:pt x="37" y="0"/>
                </a:moveTo>
                <a:lnTo>
                  <a:pt x="0" y="0"/>
                </a:lnTo>
                <a:lnTo>
                  <a:pt x="37" y="0"/>
                </a:lnTo>
                <a:close/>
              </a:path>
            </a:pathLst>
          </a:custGeom>
          <a:solidFill>
            <a:schemeClr val="accent4"/>
          </a:solidFill>
          <a:ln>
            <a:noFill/>
          </a:ln>
          <a:extLst/>
        </p:spPr>
        <p:txBody>
          <a:bodyPr/>
          <a:lstStyle/>
          <a:p>
            <a:endParaRPr lang="zh-CN" altLang="en-US" sz="1400">
              <a:cs typeface="+mn-ea"/>
              <a:sym typeface="+mn-lt"/>
            </a:endParaRPr>
          </a:p>
        </p:txBody>
      </p:sp>
      <p:sp>
        <p:nvSpPr>
          <p:cNvPr id="24595" name="Line 205"/>
          <p:cNvSpPr>
            <a:spLocks noChangeShapeType="1"/>
          </p:cNvSpPr>
          <p:nvPr/>
        </p:nvSpPr>
        <p:spPr bwMode="auto">
          <a:xfrm flipH="1">
            <a:off x="10150246" y="3973606"/>
            <a:ext cx="5870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596" name="Freeform 207"/>
          <p:cNvSpPr>
            <a:spLocks/>
          </p:cNvSpPr>
          <p:nvPr/>
        </p:nvSpPr>
        <p:spPr bwMode="auto">
          <a:xfrm>
            <a:off x="10140725" y="3949809"/>
            <a:ext cx="88846" cy="25384"/>
          </a:xfrm>
          <a:custGeom>
            <a:avLst/>
            <a:gdLst>
              <a:gd name="T0" fmla="*/ 2147483647 w 29"/>
              <a:gd name="T1" fmla="*/ 0 h 8"/>
              <a:gd name="T2" fmla="*/ 2147483647 w 29"/>
              <a:gd name="T3" fmla="*/ 0 h 8"/>
              <a:gd name="T4" fmla="*/ 2147483647 w 29"/>
              <a:gd name="T5" fmla="*/ 2147483647 h 8"/>
              <a:gd name="T6" fmla="*/ 2147483647 w 29"/>
              <a:gd name="T7" fmla="*/ 2147483647 h 8"/>
              <a:gd name="T8" fmla="*/ 2147483647 w 29"/>
              <a:gd name="T9" fmla="*/ 0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 h="8">
                <a:moveTo>
                  <a:pt x="24" y="0"/>
                </a:moveTo>
                <a:cubicBezTo>
                  <a:pt x="17" y="0"/>
                  <a:pt x="11" y="0"/>
                  <a:pt x="5" y="0"/>
                </a:cubicBezTo>
                <a:cubicBezTo>
                  <a:pt x="0" y="0"/>
                  <a:pt x="0" y="8"/>
                  <a:pt x="5" y="8"/>
                </a:cubicBezTo>
                <a:cubicBezTo>
                  <a:pt x="11" y="8"/>
                  <a:pt x="17" y="8"/>
                  <a:pt x="24" y="8"/>
                </a:cubicBezTo>
                <a:cubicBezTo>
                  <a:pt x="29" y="8"/>
                  <a:pt x="29" y="0"/>
                  <a:pt x="24" y="0"/>
                </a:cubicBezTo>
                <a:close/>
              </a:path>
            </a:pathLst>
          </a:custGeom>
          <a:solidFill>
            <a:schemeClr val="accent4"/>
          </a:solidFill>
          <a:ln>
            <a:noFill/>
          </a:ln>
          <a:extLst/>
        </p:spPr>
        <p:txBody>
          <a:bodyPr/>
          <a:lstStyle/>
          <a:p>
            <a:endParaRPr lang="zh-CN" altLang="en-US" sz="1400">
              <a:cs typeface="+mn-ea"/>
              <a:sym typeface="+mn-lt"/>
            </a:endParaRPr>
          </a:p>
        </p:txBody>
      </p:sp>
      <p:sp>
        <p:nvSpPr>
          <p:cNvPr id="24597" name="Freeform 208"/>
          <p:cNvSpPr>
            <a:spLocks/>
          </p:cNvSpPr>
          <p:nvPr/>
        </p:nvSpPr>
        <p:spPr bwMode="auto">
          <a:xfrm>
            <a:off x="9758372" y="3962501"/>
            <a:ext cx="58703" cy="0"/>
          </a:xfrm>
          <a:custGeom>
            <a:avLst/>
            <a:gdLst>
              <a:gd name="T0" fmla="*/ 2147483647 w 37"/>
              <a:gd name="T1" fmla="*/ 0 w 37"/>
              <a:gd name="T2" fmla="*/ 2147483647 w 37"/>
              <a:gd name="T3" fmla="*/ 0 60000 65536"/>
              <a:gd name="T4" fmla="*/ 0 60000 65536"/>
              <a:gd name="T5" fmla="*/ 0 60000 65536"/>
            </a:gdLst>
            <a:ahLst/>
            <a:cxnLst>
              <a:cxn ang="T3">
                <a:pos x="T0" y="0"/>
              </a:cxn>
              <a:cxn ang="T4">
                <a:pos x="T1" y="0"/>
              </a:cxn>
              <a:cxn ang="T5">
                <a:pos x="T2" y="0"/>
              </a:cxn>
            </a:cxnLst>
            <a:rect l="0" t="0" r="r" b="b"/>
            <a:pathLst>
              <a:path w="37">
                <a:moveTo>
                  <a:pt x="37" y="0"/>
                </a:moveTo>
                <a:lnTo>
                  <a:pt x="0" y="0"/>
                </a:lnTo>
                <a:lnTo>
                  <a:pt x="37" y="0"/>
                </a:lnTo>
                <a:close/>
              </a:path>
            </a:pathLst>
          </a:custGeom>
          <a:solidFill>
            <a:schemeClr val="accent4"/>
          </a:solidFill>
          <a:ln>
            <a:noFill/>
          </a:ln>
          <a:extLst/>
        </p:spPr>
        <p:txBody>
          <a:bodyPr/>
          <a:lstStyle/>
          <a:p>
            <a:endParaRPr lang="zh-CN" altLang="en-US" sz="1400">
              <a:cs typeface="+mn-ea"/>
              <a:sym typeface="+mn-lt"/>
            </a:endParaRPr>
          </a:p>
        </p:txBody>
      </p:sp>
      <p:sp>
        <p:nvSpPr>
          <p:cNvPr id="24598" name="Line 209"/>
          <p:cNvSpPr>
            <a:spLocks noChangeShapeType="1"/>
          </p:cNvSpPr>
          <p:nvPr/>
        </p:nvSpPr>
        <p:spPr bwMode="auto">
          <a:xfrm flipH="1">
            <a:off x="9758372" y="3962501"/>
            <a:ext cx="5870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599" name="Freeform 210"/>
          <p:cNvSpPr>
            <a:spLocks/>
          </p:cNvSpPr>
          <p:nvPr/>
        </p:nvSpPr>
        <p:spPr bwMode="auto">
          <a:xfrm>
            <a:off x="9742508" y="3949809"/>
            <a:ext cx="88846" cy="25384"/>
          </a:xfrm>
          <a:custGeom>
            <a:avLst/>
            <a:gdLst>
              <a:gd name="T0" fmla="*/ 2147483647 w 29"/>
              <a:gd name="T1" fmla="*/ 0 h 8"/>
              <a:gd name="T2" fmla="*/ 2147483647 w 29"/>
              <a:gd name="T3" fmla="*/ 0 h 8"/>
              <a:gd name="T4" fmla="*/ 2147483647 w 29"/>
              <a:gd name="T5" fmla="*/ 2147483647 h 8"/>
              <a:gd name="T6" fmla="*/ 2147483647 w 29"/>
              <a:gd name="T7" fmla="*/ 2147483647 h 8"/>
              <a:gd name="T8" fmla="*/ 2147483647 w 29"/>
              <a:gd name="T9" fmla="*/ 0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9" h="8">
                <a:moveTo>
                  <a:pt x="24" y="0"/>
                </a:moveTo>
                <a:cubicBezTo>
                  <a:pt x="18" y="0"/>
                  <a:pt x="11" y="0"/>
                  <a:pt x="5" y="0"/>
                </a:cubicBezTo>
                <a:cubicBezTo>
                  <a:pt x="0" y="0"/>
                  <a:pt x="0" y="8"/>
                  <a:pt x="5" y="8"/>
                </a:cubicBezTo>
                <a:cubicBezTo>
                  <a:pt x="11" y="8"/>
                  <a:pt x="18" y="8"/>
                  <a:pt x="24" y="8"/>
                </a:cubicBezTo>
                <a:cubicBezTo>
                  <a:pt x="29" y="8"/>
                  <a:pt x="29" y="0"/>
                  <a:pt x="24" y="0"/>
                </a:cubicBezTo>
                <a:close/>
              </a:path>
            </a:pathLst>
          </a:custGeom>
          <a:solidFill>
            <a:schemeClr val="accent4"/>
          </a:solidFill>
          <a:ln>
            <a:noFill/>
          </a:ln>
          <a:extLst/>
        </p:spPr>
        <p:txBody>
          <a:bodyPr/>
          <a:lstStyle/>
          <a:p>
            <a:endParaRPr lang="zh-CN" altLang="en-US" sz="1400">
              <a:cs typeface="+mn-ea"/>
              <a:sym typeface="+mn-lt"/>
            </a:endParaRPr>
          </a:p>
        </p:txBody>
      </p:sp>
      <p:sp>
        <p:nvSpPr>
          <p:cNvPr id="24600" name="Freeform 211"/>
          <p:cNvSpPr>
            <a:spLocks/>
          </p:cNvSpPr>
          <p:nvPr/>
        </p:nvSpPr>
        <p:spPr bwMode="auto">
          <a:xfrm>
            <a:off x="9825005" y="3802264"/>
            <a:ext cx="41250" cy="39662"/>
          </a:xfrm>
          <a:custGeom>
            <a:avLst/>
            <a:gdLst>
              <a:gd name="T0" fmla="*/ 0 w 26"/>
              <a:gd name="T1" fmla="*/ 0 h 25"/>
              <a:gd name="T2" fmla="*/ 2147483647 w 26"/>
              <a:gd name="T3" fmla="*/ 2147483647 h 25"/>
              <a:gd name="T4" fmla="*/ 0 w 26"/>
              <a:gd name="T5" fmla="*/ 0 h 25"/>
              <a:gd name="T6" fmla="*/ 0 60000 65536"/>
              <a:gd name="T7" fmla="*/ 0 60000 65536"/>
              <a:gd name="T8" fmla="*/ 0 60000 65536"/>
            </a:gdLst>
            <a:ahLst/>
            <a:cxnLst>
              <a:cxn ang="T6">
                <a:pos x="T0" y="T1"/>
              </a:cxn>
              <a:cxn ang="T7">
                <a:pos x="T2" y="T3"/>
              </a:cxn>
              <a:cxn ang="T8">
                <a:pos x="T4" y="T5"/>
              </a:cxn>
            </a:cxnLst>
            <a:rect l="0" t="0" r="r" b="b"/>
            <a:pathLst>
              <a:path w="26" h="25">
                <a:moveTo>
                  <a:pt x="0" y="0"/>
                </a:moveTo>
                <a:lnTo>
                  <a:pt x="26" y="25"/>
                </a:lnTo>
                <a:lnTo>
                  <a:pt x="0" y="0"/>
                </a:lnTo>
                <a:close/>
              </a:path>
            </a:pathLst>
          </a:custGeom>
          <a:solidFill>
            <a:schemeClr val="accent4"/>
          </a:solidFill>
          <a:ln>
            <a:noFill/>
          </a:ln>
          <a:extLst/>
        </p:spPr>
        <p:txBody>
          <a:bodyPr/>
          <a:lstStyle/>
          <a:p>
            <a:endParaRPr lang="zh-CN" altLang="en-US" sz="1400">
              <a:cs typeface="+mn-ea"/>
              <a:sym typeface="+mn-lt"/>
            </a:endParaRPr>
          </a:p>
        </p:txBody>
      </p:sp>
      <p:sp>
        <p:nvSpPr>
          <p:cNvPr id="24601" name="Line 212"/>
          <p:cNvSpPr>
            <a:spLocks noChangeShapeType="1"/>
          </p:cNvSpPr>
          <p:nvPr/>
        </p:nvSpPr>
        <p:spPr bwMode="auto">
          <a:xfrm>
            <a:off x="9825005" y="3802264"/>
            <a:ext cx="41250" cy="3966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02" name="Freeform 213"/>
          <p:cNvSpPr>
            <a:spLocks/>
          </p:cNvSpPr>
          <p:nvPr/>
        </p:nvSpPr>
        <p:spPr bwMode="auto">
          <a:xfrm>
            <a:off x="9813902" y="3789571"/>
            <a:ext cx="60288" cy="61874"/>
          </a:xfrm>
          <a:custGeom>
            <a:avLst/>
            <a:gdLst>
              <a:gd name="T0" fmla="*/ 2147483647 w 20"/>
              <a:gd name="T1" fmla="*/ 2147483647 h 20"/>
              <a:gd name="T2" fmla="*/ 2147483647 w 20"/>
              <a:gd name="T3" fmla="*/ 2147483647 h 20"/>
              <a:gd name="T4" fmla="*/ 2147483647 w 20"/>
              <a:gd name="T5" fmla="*/ 2147483647 h 20"/>
              <a:gd name="T6" fmla="*/ 2147483647 w 20"/>
              <a:gd name="T7" fmla="*/ 2147483647 h 20"/>
              <a:gd name="T8" fmla="*/ 2147483647 w 20"/>
              <a:gd name="T9" fmla="*/ 2147483647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20">
                <a:moveTo>
                  <a:pt x="2" y="5"/>
                </a:moveTo>
                <a:cubicBezTo>
                  <a:pt x="7" y="9"/>
                  <a:pt x="11" y="14"/>
                  <a:pt x="16" y="18"/>
                </a:cubicBezTo>
                <a:cubicBezTo>
                  <a:pt x="17" y="20"/>
                  <a:pt x="20" y="17"/>
                  <a:pt x="18" y="16"/>
                </a:cubicBezTo>
                <a:cubicBezTo>
                  <a:pt x="14" y="11"/>
                  <a:pt x="9" y="7"/>
                  <a:pt x="5" y="2"/>
                </a:cubicBezTo>
                <a:cubicBezTo>
                  <a:pt x="3" y="0"/>
                  <a:pt x="0" y="3"/>
                  <a:pt x="2" y="5"/>
                </a:cubicBezTo>
                <a:close/>
              </a:path>
            </a:pathLst>
          </a:custGeom>
          <a:solidFill>
            <a:schemeClr val="accent4"/>
          </a:solidFill>
          <a:ln>
            <a:noFill/>
          </a:ln>
          <a:extLst/>
        </p:spPr>
        <p:txBody>
          <a:bodyPr/>
          <a:lstStyle/>
          <a:p>
            <a:endParaRPr lang="zh-CN" altLang="en-US" sz="1400">
              <a:cs typeface="+mn-ea"/>
              <a:sym typeface="+mn-lt"/>
            </a:endParaRPr>
          </a:p>
        </p:txBody>
      </p:sp>
      <p:sp>
        <p:nvSpPr>
          <p:cNvPr id="24603" name="Freeform 214"/>
          <p:cNvSpPr>
            <a:spLocks/>
          </p:cNvSpPr>
          <p:nvPr/>
        </p:nvSpPr>
        <p:spPr bwMode="auto">
          <a:xfrm>
            <a:off x="10105821" y="4083076"/>
            <a:ext cx="39662" cy="39664"/>
          </a:xfrm>
          <a:custGeom>
            <a:avLst/>
            <a:gdLst>
              <a:gd name="T0" fmla="*/ 0 w 25"/>
              <a:gd name="T1" fmla="*/ 0 h 25"/>
              <a:gd name="T2" fmla="*/ 2147483647 w 25"/>
              <a:gd name="T3" fmla="*/ 2147483647 h 25"/>
              <a:gd name="T4" fmla="*/ 0 w 25"/>
              <a:gd name="T5" fmla="*/ 0 h 25"/>
              <a:gd name="T6" fmla="*/ 0 60000 65536"/>
              <a:gd name="T7" fmla="*/ 0 60000 65536"/>
              <a:gd name="T8" fmla="*/ 0 60000 65536"/>
            </a:gdLst>
            <a:ahLst/>
            <a:cxnLst>
              <a:cxn ang="T6">
                <a:pos x="T0" y="T1"/>
              </a:cxn>
              <a:cxn ang="T7">
                <a:pos x="T2" y="T3"/>
              </a:cxn>
              <a:cxn ang="T8">
                <a:pos x="T4" y="T5"/>
              </a:cxn>
            </a:cxnLst>
            <a:rect l="0" t="0" r="r" b="b"/>
            <a:pathLst>
              <a:path w="25" h="25">
                <a:moveTo>
                  <a:pt x="0" y="0"/>
                </a:moveTo>
                <a:lnTo>
                  <a:pt x="25" y="25"/>
                </a:lnTo>
                <a:lnTo>
                  <a:pt x="0" y="0"/>
                </a:lnTo>
                <a:close/>
              </a:path>
            </a:pathLst>
          </a:custGeom>
          <a:solidFill>
            <a:schemeClr val="accent4"/>
          </a:solidFill>
          <a:ln>
            <a:noFill/>
          </a:ln>
          <a:extLst/>
        </p:spPr>
        <p:txBody>
          <a:bodyPr/>
          <a:lstStyle/>
          <a:p>
            <a:endParaRPr lang="zh-CN" altLang="en-US" sz="1400">
              <a:cs typeface="+mn-ea"/>
              <a:sym typeface="+mn-lt"/>
            </a:endParaRPr>
          </a:p>
        </p:txBody>
      </p:sp>
      <p:sp>
        <p:nvSpPr>
          <p:cNvPr id="24604" name="Line 215"/>
          <p:cNvSpPr>
            <a:spLocks noChangeShapeType="1"/>
          </p:cNvSpPr>
          <p:nvPr/>
        </p:nvSpPr>
        <p:spPr bwMode="auto">
          <a:xfrm>
            <a:off x="10105821" y="4083076"/>
            <a:ext cx="39662" cy="3966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05" name="Freeform 216"/>
          <p:cNvSpPr>
            <a:spLocks/>
          </p:cNvSpPr>
          <p:nvPr/>
        </p:nvSpPr>
        <p:spPr bwMode="auto">
          <a:xfrm>
            <a:off x="10093129" y="4070386"/>
            <a:ext cx="61874" cy="61876"/>
          </a:xfrm>
          <a:custGeom>
            <a:avLst/>
            <a:gdLst>
              <a:gd name="T0" fmla="*/ 2147483647 w 20"/>
              <a:gd name="T1" fmla="*/ 2147483647 h 20"/>
              <a:gd name="T2" fmla="*/ 2147483647 w 20"/>
              <a:gd name="T3" fmla="*/ 2147483647 h 20"/>
              <a:gd name="T4" fmla="*/ 2147483647 w 20"/>
              <a:gd name="T5" fmla="*/ 2147483647 h 20"/>
              <a:gd name="T6" fmla="*/ 2147483647 w 20"/>
              <a:gd name="T7" fmla="*/ 2147483647 h 20"/>
              <a:gd name="T8" fmla="*/ 2147483647 w 20"/>
              <a:gd name="T9" fmla="*/ 2147483647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20">
                <a:moveTo>
                  <a:pt x="2" y="5"/>
                </a:moveTo>
                <a:cubicBezTo>
                  <a:pt x="7" y="9"/>
                  <a:pt x="11" y="14"/>
                  <a:pt x="16" y="18"/>
                </a:cubicBezTo>
                <a:cubicBezTo>
                  <a:pt x="17" y="20"/>
                  <a:pt x="20" y="17"/>
                  <a:pt x="18" y="16"/>
                </a:cubicBezTo>
                <a:cubicBezTo>
                  <a:pt x="14" y="11"/>
                  <a:pt x="10" y="7"/>
                  <a:pt x="5" y="2"/>
                </a:cubicBezTo>
                <a:cubicBezTo>
                  <a:pt x="3" y="0"/>
                  <a:pt x="0" y="3"/>
                  <a:pt x="2" y="5"/>
                </a:cubicBezTo>
                <a:close/>
              </a:path>
            </a:pathLst>
          </a:custGeom>
          <a:solidFill>
            <a:schemeClr val="accent4"/>
          </a:solidFill>
          <a:ln>
            <a:noFill/>
          </a:ln>
          <a:extLst/>
        </p:spPr>
        <p:txBody>
          <a:bodyPr/>
          <a:lstStyle/>
          <a:p>
            <a:endParaRPr lang="zh-CN" altLang="en-US" sz="1400">
              <a:cs typeface="+mn-ea"/>
              <a:sym typeface="+mn-lt"/>
            </a:endParaRPr>
          </a:p>
        </p:txBody>
      </p:sp>
      <p:sp>
        <p:nvSpPr>
          <p:cNvPr id="24606" name="Freeform 217"/>
          <p:cNvSpPr>
            <a:spLocks/>
          </p:cNvSpPr>
          <p:nvPr/>
        </p:nvSpPr>
        <p:spPr bwMode="auto">
          <a:xfrm>
            <a:off x="10105821" y="3802264"/>
            <a:ext cx="39662" cy="39662"/>
          </a:xfrm>
          <a:custGeom>
            <a:avLst/>
            <a:gdLst>
              <a:gd name="T0" fmla="*/ 2147483647 w 25"/>
              <a:gd name="T1" fmla="*/ 0 h 25"/>
              <a:gd name="T2" fmla="*/ 0 w 25"/>
              <a:gd name="T3" fmla="*/ 2147483647 h 25"/>
              <a:gd name="T4" fmla="*/ 2147483647 w 25"/>
              <a:gd name="T5" fmla="*/ 0 h 25"/>
              <a:gd name="T6" fmla="*/ 0 60000 65536"/>
              <a:gd name="T7" fmla="*/ 0 60000 65536"/>
              <a:gd name="T8" fmla="*/ 0 60000 65536"/>
            </a:gdLst>
            <a:ahLst/>
            <a:cxnLst>
              <a:cxn ang="T6">
                <a:pos x="T0" y="T1"/>
              </a:cxn>
              <a:cxn ang="T7">
                <a:pos x="T2" y="T3"/>
              </a:cxn>
              <a:cxn ang="T8">
                <a:pos x="T4" y="T5"/>
              </a:cxn>
            </a:cxnLst>
            <a:rect l="0" t="0" r="r" b="b"/>
            <a:pathLst>
              <a:path w="25" h="25">
                <a:moveTo>
                  <a:pt x="25" y="0"/>
                </a:moveTo>
                <a:lnTo>
                  <a:pt x="0" y="25"/>
                </a:lnTo>
                <a:lnTo>
                  <a:pt x="25" y="0"/>
                </a:lnTo>
                <a:close/>
              </a:path>
            </a:pathLst>
          </a:custGeom>
          <a:solidFill>
            <a:schemeClr val="accent4"/>
          </a:solidFill>
          <a:ln>
            <a:noFill/>
          </a:ln>
          <a:extLst/>
        </p:spPr>
        <p:txBody>
          <a:bodyPr/>
          <a:lstStyle/>
          <a:p>
            <a:endParaRPr lang="zh-CN" altLang="en-US" sz="1400">
              <a:cs typeface="+mn-ea"/>
              <a:sym typeface="+mn-lt"/>
            </a:endParaRPr>
          </a:p>
        </p:txBody>
      </p:sp>
      <p:sp>
        <p:nvSpPr>
          <p:cNvPr id="24607" name="Line 218"/>
          <p:cNvSpPr>
            <a:spLocks noChangeShapeType="1"/>
          </p:cNvSpPr>
          <p:nvPr/>
        </p:nvSpPr>
        <p:spPr bwMode="auto">
          <a:xfrm flipH="1">
            <a:off x="10105821" y="3802264"/>
            <a:ext cx="39662" cy="39662"/>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08" name="Freeform 219"/>
          <p:cNvSpPr>
            <a:spLocks/>
          </p:cNvSpPr>
          <p:nvPr/>
        </p:nvSpPr>
        <p:spPr bwMode="auto">
          <a:xfrm>
            <a:off x="10093129" y="3789571"/>
            <a:ext cx="61874" cy="61874"/>
          </a:xfrm>
          <a:custGeom>
            <a:avLst/>
            <a:gdLst>
              <a:gd name="T0" fmla="*/ 2147483647 w 20"/>
              <a:gd name="T1" fmla="*/ 2147483647 h 20"/>
              <a:gd name="T2" fmla="*/ 2147483647 w 20"/>
              <a:gd name="T3" fmla="*/ 2147483647 h 20"/>
              <a:gd name="T4" fmla="*/ 2147483647 w 20"/>
              <a:gd name="T5" fmla="*/ 2147483647 h 20"/>
              <a:gd name="T6" fmla="*/ 2147483647 w 20"/>
              <a:gd name="T7" fmla="*/ 2147483647 h 20"/>
              <a:gd name="T8" fmla="*/ 2147483647 w 20"/>
              <a:gd name="T9" fmla="*/ 2147483647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20">
                <a:moveTo>
                  <a:pt x="16" y="2"/>
                </a:moveTo>
                <a:cubicBezTo>
                  <a:pt x="11" y="7"/>
                  <a:pt x="7" y="11"/>
                  <a:pt x="2" y="16"/>
                </a:cubicBezTo>
                <a:cubicBezTo>
                  <a:pt x="0" y="17"/>
                  <a:pt x="3" y="20"/>
                  <a:pt x="5" y="18"/>
                </a:cubicBezTo>
                <a:cubicBezTo>
                  <a:pt x="10" y="14"/>
                  <a:pt x="14" y="9"/>
                  <a:pt x="18" y="5"/>
                </a:cubicBezTo>
                <a:cubicBezTo>
                  <a:pt x="20" y="3"/>
                  <a:pt x="17" y="0"/>
                  <a:pt x="16" y="2"/>
                </a:cubicBezTo>
                <a:close/>
              </a:path>
            </a:pathLst>
          </a:custGeom>
          <a:solidFill>
            <a:schemeClr val="accent4"/>
          </a:solidFill>
          <a:ln>
            <a:noFill/>
          </a:ln>
          <a:extLst/>
        </p:spPr>
        <p:txBody>
          <a:bodyPr/>
          <a:lstStyle/>
          <a:p>
            <a:endParaRPr lang="zh-CN" altLang="en-US" sz="1400">
              <a:cs typeface="+mn-ea"/>
              <a:sym typeface="+mn-lt"/>
            </a:endParaRPr>
          </a:p>
        </p:txBody>
      </p:sp>
      <p:sp>
        <p:nvSpPr>
          <p:cNvPr id="24609" name="Freeform 220"/>
          <p:cNvSpPr>
            <a:spLocks/>
          </p:cNvSpPr>
          <p:nvPr/>
        </p:nvSpPr>
        <p:spPr bwMode="auto">
          <a:xfrm>
            <a:off x="9825005" y="4083076"/>
            <a:ext cx="41250" cy="39664"/>
          </a:xfrm>
          <a:custGeom>
            <a:avLst/>
            <a:gdLst>
              <a:gd name="T0" fmla="*/ 2147483647 w 26"/>
              <a:gd name="T1" fmla="*/ 0 h 25"/>
              <a:gd name="T2" fmla="*/ 0 w 26"/>
              <a:gd name="T3" fmla="*/ 2147483647 h 25"/>
              <a:gd name="T4" fmla="*/ 2147483647 w 26"/>
              <a:gd name="T5" fmla="*/ 0 h 25"/>
              <a:gd name="T6" fmla="*/ 0 60000 65536"/>
              <a:gd name="T7" fmla="*/ 0 60000 65536"/>
              <a:gd name="T8" fmla="*/ 0 60000 65536"/>
            </a:gdLst>
            <a:ahLst/>
            <a:cxnLst>
              <a:cxn ang="T6">
                <a:pos x="T0" y="T1"/>
              </a:cxn>
              <a:cxn ang="T7">
                <a:pos x="T2" y="T3"/>
              </a:cxn>
              <a:cxn ang="T8">
                <a:pos x="T4" y="T5"/>
              </a:cxn>
            </a:cxnLst>
            <a:rect l="0" t="0" r="r" b="b"/>
            <a:pathLst>
              <a:path w="26" h="25">
                <a:moveTo>
                  <a:pt x="26" y="0"/>
                </a:moveTo>
                <a:lnTo>
                  <a:pt x="0" y="25"/>
                </a:lnTo>
                <a:lnTo>
                  <a:pt x="26" y="0"/>
                </a:lnTo>
                <a:close/>
              </a:path>
            </a:pathLst>
          </a:custGeom>
          <a:solidFill>
            <a:schemeClr val="accent4"/>
          </a:solidFill>
          <a:ln>
            <a:noFill/>
          </a:ln>
          <a:extLst/>
        </p:spPr>
        <p:txBody>
          <a:bodyPr/>
          <a:lstStyle/>
          <a:p>
            <a:endParaRPr lang="zh-CN" altLang="en-US" sz="1400">
              <a:cs typeface="+mn-ea"/>
              <a:sym typeface="+mn-lt"/>
            </a:endParaRPr>
          </a:p>
        </p:txBody>
      </p:sp>
      <p:sp>
        <p:nvSpPr>
          <p:cNvPr id="24610" name="Line 221"/>
          <p:cNvSpPr>
            <a:spLocks noChangeShapeType="1"/>
          </p:cNvSpPr>
          <p:nvPr/>
        </p:nvSpPr>
        <p:spPr bwMode="auto">
          <a:xfrm flipH="1">
            <a:off x="9825005" y="4083076"/>
            <a:ext cx="41250" cy="3966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11" name="Freeform 222"/>
          <p:cNvSpPr>
            <a:spLocks/>
          </p:cNvSpPr>
          <p:nvPr/>
        </p:nvSpPr>
        <p:spPr bwMode="auto">
          <a:xfrm>
            <a:off x="9813902" y="4070386"/>
            <a:ext cx="60288" cy="61876"/>
          </a:xfrm>
          <a:custGeom>
            <a:avLst/>
            <a:gdLst>
              <a:gd name="T0" fmla="*/ 2147483647 w 20"/>
              <a:gd name="T1" fmla="*/ 2147483647 h 20"/>
              <a:gd name="T2" fmla="*/ 2147483647 w 20"/>
              <a:gd name="T3" fmla="*/ 2147483647 h 20"/>
              <a:gd name="T4" fmla="*/ 2147483647 w 20"/>
              <a:gd name="T5" fmla="*/ 2147483647 h 20"/>
              <a:gd name="T6" fmla="*/ 2147483647 w 20"/>
              <a:gd name="T7" fmla="*/ 2147483647 h 20"/>
              <a:gd name="T8" fmla="*/ 2147483647 w 20"/>
              <a:gd name="T9" fmla="*/ 2147483647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 h="20">
                <a:moveTo>
                  <a:pt x="16" y="2"/>
                </a:moveTo>
                <a:cubicBezTo>
                  <a:pt x="11" y="7"/>
                  <a:pt x="7" y="11"/>
                  <a:pt x="2" y="16"/>
                </a:cubicBezTo>
                <a:cubicBezTo>
                  <a:pt x="0" y="17"/>
                  <a:pt x="3" y="20"/>
                  <a:pt x="5" y="18"/>
                </a:cubicBezTo>
                <a:cubicBezTo>
                  <a:pt x="9" y="14"/>
                  <a:pt x="14" y="9"/>
                  <a:pt x="18" y="5"/>
                </a:cubicBezTo>
                <a:cubicBezTo>
                  <a:pt x="20" y="3"/>
                  <a:pt x="17" y="0"/>
                  <a:pt x="16" y="2"/>
                </a:cubicBezTo>
                <a:close/>
              </a:path>
            </a:pathLst>
          </a:custGeom>
          <a:solidFill>
            <a:schemeClr val="accent4"/>
          </a:solidFill>
          <a:ln>
            <a:noFill/>
          </a:ln>
          <a:extLst/>
        </p:spPr>
        <p:txBody>
          <a:bodyPr/>
          <a:lstStyle/>
          <a:p>
            <a:endParaRPr lang="zh-CN" altLang="en-US" sz="1400">
              <a:cs typeface="+mn-ea"/>
              <a:sym typeface="+mn-lt"/>
            </a:endParaRPr>
          </a:p>
        </p:txBody>
      </p:sp>
      <p:sp>
        <p:nvSpPr>
          <p:cNvPr id="24612" name="Freeform 223"/>
          <p:cNvSpPr>
            <a:spLocks/>
          </p:cNvSpPr>
          <p:nvPr/>
        </p:nvSpPr>
        <p:spPr bwMode="auto">
          <a:xfrm>
            <a:off x="9982072" y="3749906"/>
            <a:ext cx="61874" cy="222114"/>
          </a:xfrm>
          <a:custGeom>
            <a:avLst/>
            <a:gdLst>
              <a:gd name="T0" fmla="*/ 2147483647 w 39"/>
              <a:gd name="T1" fmla="*/ 0 h 140"/>
              <a:gd name="T2" fmla="*/ 0 w 39"/>
              <a:gd name="T3" fmla="*/ 2147483647 h 140"/>
              <a:gd name="T4" fmla="*/ 2147483647 w 39"/>
              <a:gd name="T5" fmla="*/ 0 h 140"/>
              <a:gd name="T6" fmla="*/ 0 60000 65536"/>
              <a:gd name="T7" fmla="*/ 0 60000 65536"/>
              <a:gd name="T8" fmla="*/ 0 60000 65536"/>
            </a:gdLst>
            <a:ahLst/>
            <a:cxnLst>
              <a:cxn ang="T6">
                <a:pos x="T0" y="T1"/>
              </a:cxn>
              <a:cxn ang="T7">
                <a:pos x="T2" y="T3"/>
              </a:cxn>
              <a:cxn ang="T8">
                <a:pos x="T4" y="T5"/>
              </a:cxn>
            </a:cxnLst>
            <a:rect l="0" t="0" r="r" b="b"/>
            <a:pathLst>
              <a:path w="39" h="140">
                <a:moveTo>
                  <a:pt x="39" y="0"/>
                </a:moveTo>
                <a:lnTo>
                  <a:pt x="0" y="140"/>
                </a:lnTo>
                <a:lnTo>
                  <a:pt x="39" y="0"/>
                </a:lnTo>
                <a:close/>
              </a:path>
            </a:pathLst>
          </a:custGeom>
          <a:solidFill>
            <a:schemeClr val="accent4"/>
          </a:solidFill>
          <a:ln>
            <a:noFill/>
          </a:ln>
          <a:extLst/>
        </p:spPr>
        <p:txBody>
          <a:bodyPr/>
          <a:lstStyle/>
          <a:p>
            <a:endParaRPr lang="zh-CN" altLang="en-US" sz="1400">
              <a:cs typeface="+mn-ea"/>
              <a:sym typeface="+mn-lt"/>
            </a:endParaRPr>
          </a:p>
        </p:txBody>
      </p:sp>
      <p:sp>
        <p:nvSpPr>
          <p:cNvPr id="24613" name="Line 224"/>
          <p:cNvSpPr>
            <a:spLocks noChangeShapeType="1"/>
          </p:cNvSpPr>
          <p:nvPr/>
        </p:nvSpPr>
        <p:spPr bwMode="auto">
          <a:xfrm flipH="1">
            <a:off x="9982072" y="3749906"/>
            <a:ext cx="61874" cy="222114"/>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14" name="Freeform 225"/>
          <p:cNvSpPr>
            <a:spLocks/>
          </p:cNvSpPr>
          <p:nvPr/>
        </p:nvSpPr>
        <p:spPr bwMode="auto">
          <a:xfrm>
            <a:off x="9967793" y="3730868"/>
            <a:ext cx="95192" cy="260190"/>
          </a:xfrm>
          <a:custGeom>
            <a:avLst/>
            <a:gdLst>
              <a:gd name="T0" fmla="*/ 2147483647 w 31"/>
              <a:gd name="T1" fmla="*/ 2147483647 h 84"/>
              <a:gd name="T2" fmla="*/ 2147483647 w 31"/>
              <a:gd name="T3" fmla="*/ 2147483647 h 84"/>
              <a:gd name="T4" fmla="*/ 2147483647 w 31"/>
              <a:gd name="T5" fmla="*/ 2147483647 h 84"/>
              <a:gd name="T6" fmla="*/ 2147483647 w 31"/>
              <a:gd name="T7" fmla="*/ 2147483647 h 84"/>
              <a:gd name="T8" fmla="*/ 2147483647 w 31"/>
              <a:gd name="T9" fmla="*/ 2147483647 h 8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84">
                <a:moveTo>
                  <a:pt x="22" y="5"/>
                </a:moveTo>
                <a:cubicBezTo>
                  <a:pt x="15" y="29"/>
                  <a:pt x="8" y="53"/>
                  <a:pt x="1" y="77"/>
                </a:cubicBezTo>
                <a:cubicBezTo>
                  <a:pt x="0" y="82"/>
                  <a:pt x="7" y="84"/>
                  <a:pt x="9" y="79"/>
                </a:cubicBezTo>
                <a:cubicBezTo>
                  <a:pt x="16" y="55"/>
                  <a:pt x="22" y="31"/>
                  <a:pt x="29" y="7"/>
                </a:cubicBezTo>
                <a:cubicBezTo>
                  <a:pt x="31" y="2"/>
                  <a:pt x="23" y="0"/>
                  <a:pt x="22" y="5"/>
                </a:cubicBezTo>
                <a:close/>
              </a:path>
            </a:pathLst>
          </a:custGeom>
          <a:solidFill>
            <a:schemeClr val="accent4"/>
          </a:solidFill>
          <a:ln>
            <a:noFill/>
          </a:ln>
          <a:extLst/>
        </p:spPr>
        <p:txBody>
          <a:bodyPr/>
          <a:lstStyle/>
          <a:p>
            <a:endParaRPr lang="zh-CN" altLang="en-US" sz="1400">
              <a:cs typeface="+mn-ea"/>
              <a:sym typeface="+mn-lt"/>
            </a:endParaRPr>
          </a:p>
        </p:txBody>
      </p:sp>
      <p:sp>
        <p:nvSpPr>
          <p:cNvPr id="24615" name="Freeform 226"/>
          <p:cNvSpPr>
            <a:spLocks/>
          </p:cNvSpPr>
          <p:nvPr/>
        </p:nvSpPr>
        <p:spPr bwMode="auto">
          <a:xfrm>
            <a:off x="9982073" y="3972019"/>
            <a:ext cx="126922" cy="0"/>
          </a:xfrm>
          <a:custGeom>
            <a:avLst/>
            <a:gdLst>
              <a:gd name="T0" fmla="*/ 0 w 80"/>
              <a:gd name="T1" fmla="*/ 2147483647 w 80"/>
              <a:gd name="T2" fmla="*/ 0 w 80"/>
              <a:gd name="T3" fmla="*/ 0 60000 65536"/>
              <a:gd name="T4" fmla="*/ 0 60000 65536"/>
              <a:gd name="T5" fmla="*/ 0 60000 65536"/>
            </a:gdLst>
            <a:ahLst/>
            <a:cxnLst>
              <a:cxn ang="T3">
                <a:pos x="T0" y="0"/>
              </a:cxn>
              <a:cxn ang="T4">
                <a:pos x="T1" y="0"/>
              </a:cxn>
              <a:cxn ang="T5">
                <a:pos x="T2" y="0"/>
              </a:cxn>
            </a:cxnLst>
            <a:rect l="0" t="0" r="r" b="b"/>
            <a:pathLst>
              <a:path w="80">
                <a:moveTo>
                  <a:pt x="0" y="0"/>
                </a:moveTo>
                <a:lnTo>
                  <a:pt x="80" y="0"/>
                </a:lnTo>
                <a:lnTo>
                  <a:pt x="0" y="0"/>
                </a:lnTo>
                <a:close/>
              </a:path>
            </a:pathLst>
          </a:custGeom>
          <a:solidFill>
            <a:schemeClr val="accent4"/>
          </a:solidFill>
          <a:ln>
            <a:noFill/>
          </a:ln>
          <a:extLst/>
        </p:spPr>
        <p:txBody>
          <a:bodyPr/>
          <a:lstStyle/>
          <a:p>
            <a:endParaRPr lang="zh-CN" altLang="en-US" sz="1400">
              <a:cs typeface="+mn-ea"/>
              <a:sym typeface="+mn-lt"/>
            </a:endParaRPr>
          </a:p>
        </p:txBody>
      </p:sp>
      <p:sp>
        <p:nvSpPr>
          <p:cNvPr id="24616" name="Line 227"/>
          <p:cNvSpPr>
            <a:spLocks noChangeShapeType="1"/>
          </p:cNvSpPr>
          <p:nvPr/>
        </p:nvSpPr>
        <p:spPr bwMode="auto">
          <a:xfrm>
            <a:off x="9982073" y="3972019"/>
            <a:ext cx="126922"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400">
              <a:cs typeface="+mn-ea"/>
              <a:sym typeface="+mn-lt"/>
            </a:endParaRPr>
          </a:p>
        </p:txBody>
      </p:sp>
      <p:sp>
        <p:nvSpPr>
          <p:cNvPr id="24617" name="Freeform 228"/>
          <p:cNvSpPr>
            <a:spLocks/>
          </p:cNvSpPr>
          <p:nvPr/>
        </p:nvSpPr>
        <p:spPr bwMode="auto">
          <a:xfrm>
            <a:off x="9967793" y="3959327"/>
            <a:ext cx="157066" cy="25384"/>
          </a:xfrm>
          <a:custGeom>
            <a:avLst/>
            <a:gdLst>
              <a:gd name="T0" fmla="*/ 2147483647 w 51"/>
              <a:gd name="T1" fmla="*/ 2147483647 h 8"/>
              <a:gd name="T2" fmla="*/ 2147483647 w 51"/>
              <a:gd name="T3" fmla="*/ 2147483647 h 8"/>
              <a:gd name="T4" fmla="*/ 2147483647 w 51"/>
              <a:gd name="T5" fmla="*/ 0 h 8"/>
              <a:gd name="T6" fmla="*/ 2147483647 w 51"/>
              <a:gd name="T7" fmla="*/ 0 h 8"/>
              <a:gd name="T8" fmla="*/ 2147483647 w 51"/>
              <a:gd name="T9" fmla="*/ 2147483647 h 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1" h="8">
                <a:moveTo>
                  <a:pt x="5" y="8"/>
                </a:moveTo>
                <a:cubicBezTo>
                  <a:pt x="19" y="8"/>
                  <a:pt x="32" y="8"/>
                  <a:pt x="46" y="8"/>
                </a:cubicBezTo>
                <a:cubicBezTo>
                  <a:pt x="51" y="8"/>
                  <a:pt x="51" y="0"/>
                  <a:pt x="46" y="0"/>
                </a:cubicBezTo>
                <a:cubicBezTo>
                  <a:pt x="32" y="0"/>
                  <a:pt x="19" y="0"/>
                  <a:pt x="5" y="0"/>
                </a:cubicBezTo>
                <a:cubicBezTo>
                  <a:pt x="0" y="0"/>
                  <a:pt x="0" y="8"/>
                  <a:pt x="5" y="8"/>
                </a:cubicBezTo>
                <a:close/>
              </a:path>
            </a:pathLst>
          </a:custGeom>
          <a:solidFill>
            <a:schemeClr val="accent4"/>
          </a:solidFill>
          <a:ln>
            <a:noFill/>
          </a:ln>
          <a:extLst/>
        </p:spPr>
        <p:txBody>
          <a:bodyPr/>
          <a:lstStyle/>
          <a:p>
            <a:endParaRPr lang="zh-CN" altLang="en-US" sz="1400">
              <a:cs typeface="+mn-ea"/>
              <a:sym typeface="+mn-lt"/>
            </a:endParaRPr>
          </a:p>
        </p:txBody>
      </p:sp>
      <p:sp>
        <p:nvSpPr>
          <p:cNvPr id="84" name="Freeform 237"/>
          <p:cNvSpPr>
            <a:spLocks/>
          </p:cNvSpPr>
          <p:nvPr/>
        </p:nvSpPr>
        <p:spPr bwMode="auto">
          <a:xfrm>
            <a:off x="9435152" y="2064351"/>
            <a:ext cx="1113803" cy="1411087"/>
          </a:xfrm>
          <a:custGeom>
            <a:avLst/>
            <a:gdLst>
              <a:gd name="T0" fmla="*/ 380 w 426"/>
              <a:gd name="T1" fmla="*/ 0 h 540"/>
              <a:gd name="T2" fmla="*/ 46 w 426"/>
              <a:gd name="T3" fmla="*/ 0 h 540"/>
              <a:gd name="T4" fmla="*/ 0 w 426"/>
              <a:gd name="T5" fmla="*/ 46 h 540"/>
              <a:gd name="T6" fmla="*/ 0 w 426"/>
              <a:gd name="T7" fmla="*/ 380 h 540"/>
              <a:gd name="T8" fmla="*/ 46 w 426"/>
              <a:gd name="T9" fmla="*/ 426 h 540"/>
              <a:gd name="T10" fmla="*/ 164 w 426"/>
              <a:gd name="T11" fmla="*/ 426 h 540"/>
              <a:gd name="T12" fmla="*/ 213 w 426"/>
              <a:gd name="T13" fmla="*/ 540 h 540"/>
              <a:gd name="T14" fmla="*/ 263 w 426"/>
              <a:gd name="T15" fmla="*/ 426 h 540"/>
              <a:gd name="T16" fmla="*/ 380 w 426"/>
              <a:gd name="T17" fmla="*/ 426 h 540"/>
              <a:gd name="T18" fmla="*/ 426 w 426"/>
              <a:gd name="T19" fmla="*/ 380 h 540"/>
              <a:gd name="T20" fmla="*/ 426 w 426"/>
              <a:gd name="T21" fmla="*/ 46 h 540"/>
              <a:gd name="T22" fmla="*/ 380 w 42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6" h="540">
                <a:moveTo>
                  <a:pt x="380" y="0"/>
                </a:moveTo>
                <a:cubicBezTo>
                  <a:pt x="46" y="0"/>
                  <a:pt x="46" y="0"/>
                  <a:pt x="46" y="0"/>
                </a:cubicBezTo>
                <a:cubicBezTo>
                  <a:pt x="20" y="0"/>
                  <a:pt x="0" y="20"/>
                  <a:pt x="0" y="46"/>
                </a:cubicBezTo>
                <a:cubicBezTo>
                  <a:pt x="0" y="380"/>
                  <a:pt x="0" y="380"/>
                  <a:pt x="0" y="380"/>
                </a:cubicBezTo>
                <a:cubicBezTo>
                  <a:pt x="0" y="405"/>
                  <a:pt x="20" y="426"/>
                  <a:pt x="46" y="426"/>
                </a:cubicBezTo>
                <a:cubicBezTo>
                  <a:pt x="164" y="426"/>
                  <a:pt x="164" y="426"/>
                  <a:pt x="164" y="426"/>
                </a:cubicBezTo>
                <a:cubicBezTo>
                  <a:pt x="213" y="540"/>
                  <a:pt x="213" y="540"/>
                  <a:pt x="213" y="540"/>
                </a:cubicBezTo>
                <a:cubicBezTo>
                  <a:pt x="263" y="426"/>
                  <a:pt x="263" y="426"/>
                  <a:pt x="263" y="426"/>
                </a:cubicBezTo>
                <a:cubicBezTo>
                  <a:pt x="380" y="426"/>
                  <a:pt x="380" y="426"/>
                  <a:pt x="380" y="426"/>
                </a:cubicBezTo>
                <a:cubicBezTo>
                  <a:pt x="405" y="426"/>
                  <a:pt x="426" y="405"/>
                  <a:pt x="426" y="380"/>
                </a:cubicBezTo>
                <a:cubicBezTo>
                  <a:pt x="426" y="46"/>
                  <a:pt x="426" y="46"/>
                  <a:pt x="426" y="46"/>
                </a:cubicBezTo>
                <a:cubicBezTo>
                  <a:pt x="426" y="20"/>
                  <a:pt x="405" y="0"/>
                  <a:pt x="380" y="0"/>
                </a:cubicBezTo>
                <a:close/>
              </a:path>
            </a:pathLst>
          </a:custGeom>
          <a:solidFill>
            <a:schemeClr val="accent4"/>
          </a:solidFill>
          <a:ln>
            <a:noFill/>
          </a:ln>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100">
              <a:cs typeface="+mn-ea"/>
              <a:sym typeface="+mn-lt"/>
            </a:endParaRPr>
          </a:p>
        </p:txBody>
      </p:sp>
      <p:sp>
        <p:nvSpPr>
          <p:cNvPr id="24619" name="TextBox 70"/>
          <p:cNvSpPr txBox="1">
            <a:spLocks noChangeArrowheads="1"/>
          </p:cNvSpPr>
          <p:nvPr/>
        </p:nvSpPr>
        <p:spPr bwMode="auto">
          <a:xfrm>
            <a:off x="9654606" y="2393677"/>
            <a:ext cx="7184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r>
              <a:rPr lang="en-US" altLang="zh-CN">
                <a:solidFill>
                  <a:schemeClr val="bg1"/>
                </a:solidFill>
                <a:latin typeface="+mn-lt"/>
                <a:ea typeface="+mn-ea"/>
                <a:cs typeface="+mn-ea"/>
                <a:sym typeface="+mn-lt"/>
              </a:rPr>
              <a:t>80%</a:t>
            </a:r>
            <a:endParaRPr lang="zh-CN" altLang="en-US">
              <a:solidFill>
                <a:schemeClr val="bg1"/>
              </a:solidFill>
              <a:latin typeface="+mn-lt"/>
              <a:ea typeface="+mn-ea"/>
              <a:cs typeface="+mn-ea"/>
              <a:sym typeface="+mn-lt"/>
            </a:endParaRPr>
          </a:p>
        </p:txBody>
      </p:sp>
      <p:grpSp>
        <p:nvGrpSpPr>
          <p:cNvPr id="60" name="组合 59">
            <a:extLst>
              <a:ext uri="{FF2B5EF4-FFF2-40B4-BE49-F238E27FC236}">
                <a16:creationId xmlns:a16="http://schemas.microsoft.com/office/drawing/2014/main" id="{903E7C88-78A6-4B2F-93E4-59116D093332}"/>
              </a:ext>
            </a:extLst>
          </p:cNvPr>
          <p:cNvGrpSpPr/>
          <p:nvPr/>
        </p:nvGrpSpPr>
        <p:grpSpPr>
          <a:xfrm>
            <a:off x="1252708" y="4614099"/>
            <a:ext cx="1934629" cy="961136"/>
            <a:chOff x="468937" y="2419540"/>
            <a:chExt cx="1934629" cy="961136"/>
          </a:xfrm>
        </p:grpSpPr>
        <p:sp>
          <p:nvSpPr>
            <p:cNvPr id="61" name="TextBox 18">
              <a:extLst>
                <a:ext uri="{FF2B5EF4-FFF2-40B4-BE49-F238E27FC236}">
                  <a16:creationId xmlns:a16="http://schemas.microsoft.com/office/drawing/2014/main" id="{F4A63CE9-AFB9-4EBA-AED8-108C7A332A39}"/>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62" name="矩形 61">
              <a:extLst>
                <a:ext uri="{FF2B5EF4-FFF2-40B4-BE49-F238E27FC236}">
                  <a16:creationId xmlns:a16="http://schemas.microsoft.com/office/drawing/2014/main" id="{AD14FAFC-D3A6-4C74-A3D6-5E7EF68367B6}"/>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63" name="组合 62">
            <a:extLst>
              <a:ext uri="{FF2B5EF4-FFF2-40B4-BE49-F238E27FC236}">
                <a16:creationId xmlns:a16="http://schemas.microsoft.com/office/drawing/2014/main" id="{FDF02CDF-6F75-4D0C-878F-8CAF8946CD2D}"/>
              </a:ext>
            </a:extLst>
          </p:cNvPr>
          <p:cNvGrpSpPr/>
          <p:nvPr/>
        </p:nvGrpSpPr>
        <p:grpSpPr>
          <a:xfrm>
            <a:off x="3852216" y="4614099"/>
            <a:ext cx="1934629" cy="961136"/>
            <a:chOff x="468937" y="2419540"/>
            <a:chExt cx="1934629" cy="961136"/>
          </a:xfrm>
        </p:grpSpPr>
        <p:sp>
          <p:nvSpPr>
            <p:cNvPr id="64" name="TextBox 18">
              <a:extLst>
                <a:ext uri="{FF2B5EF4-FFF2-40B4-BE49-F238E27FC236}">
                  <a16:creationId xmlns:a16="http://schemas.microsoft.com/office/drawing/2014/main" id="{772B5521-9381-4667-BDB8-E3679F524077}"/>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65" name="矩形 64">
              <a:extLst>
                <a:ext uri="{FF2B5EF4-FFF2-40B4-BE49-F238E27FC236}">
                  <a16:creationId xmlns:a16="http://schemas.microsoft.com/office/drawing/2014/main" id="{3306DE39-9F05-4FF1-BFF4-D2D4985C351F}"/>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66" name="组合 65">
            <a:extLst>
              <a:ext uri="{FF2B5EF4-FFF2-40B4-BE49-F238E27FC236}">
                <a16:creationId xmlns:a16="http://schemas.microsoft.com/office/drawing/2014/main" id="{D1A424F9-83E1-4D16-AE32-BFADB1D2FFC0}"/>
              </a:ext>
            </a:extLst>
          </p:cNvPr>
          <p:cNvGrpSpPr/>
          <p:nvPr/>
        </p:nvGrpSpPr>
        <p:grpSpPr>
          <a:xfrm>
            <a:off x="6451724" y="4614099"/>
            <a:ext cx="1934629" cy="961136"/>
            <a:chOff x="468937" y="2419540"/>
            <a:chExt cx="1934629" cy="961136"/>
          </a:xfrm>
        </p:grpSpPr>
        <p:sp>
          <p:nvSpPr>
            <p:cNvPr id="67" name="TextBox 18">
              <a:extLst>
                <a:ext uri="{FF2B5EF4-FFF2-40B4-BE49-F238E27FC236}">
                  <a16:creationId xmlns:a16="http://schemas.microsoft.com/office/drawing/2014/main" id="{2D3C5EEF-5C9D-429B-9604-E299BBD49998}"/>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68" name="矩形 67">
              <a:extLst>
                <a:ext uri="{FF2B5EF4-FFF2-40B4-BE49-F238E27FC236}">
                  <a16:creationId xmlns:a16="http://schemas.microsoft.com/office/drawing/2014/main" id="{51ECE612-75F3-4D10-943D-AC5681D8D58B}"/>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69" name="组合 68">
            <a:extLst>
              <a:ext uri="{FF2B5EF4-FFF2-40B4-BE49-F238E27FC236}">
                <a16:creationId xmlns:a16="http://schemas.microsoft.com/office/drawing/2014/main" id="{5710A815-EDDB-4831-B772-FE121077F177}"/>
              </a:ext>
            </a:extLst>
          </p:cNvPr>
          <p:cNvGrpSpPr/>
          <p:nvPr/>
        </p:nvGrpSpPr>
        <p:grpSpPr>
          <a:xfrm>
            <a:off x="9051232" y="4614099"/>
            <a:ext cx="1934629" cy="961136"/>
            <a:chOff x="468937" y="2419540"/>
            <a:chExt cx="1934629" cy="961136"/>
          </a:xfrm>
        </p:grpSpPr>
        <p:sp>
          <p:nvSpPr>
            <p:cNvPr id="70" name="TextBox 18">
              <a:extLst>
                <a:ext uri="{FF2B5EF4-FFF2-40B4-BE49-F238E27FC236}">
                  <a16:creationId xmlns:a16="http://schemas.microsoft.com/office/drawing/2014/main" id="{3751A6A3-6E1D-448E-B159-AD5112232A94}"/>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71" name="矩形 70">
              <a:extLst>
                <a:ext uri="{FF2B5EF4-FFF2-40B4-BE49-F238E27FC236}">
                  <a16:creationId xmlns:a16="http://schemas.microsoft.com/office/drawing/2014/main" id="{1CC9406C-EF29-42B9-9252-D8A526CE674B}"/>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86" name="组合 85">
            <a:extLst>
              <a:ext uri="{FF2B5EF4-FFF2-40B4-BE49-F238E27FC236}">
                <a16:creationId xmlns:a16="http://schemas.microsoft.com/office/drawing/2014/main" id="{9511C446-78E7-4F4E-A20C-A199DBB65F63}"/>
              </a:ext>
            </a:extLst>
          </p:cNvPr>
          <p:cNvGrpSpPr/>
          <p:nvPr/>
        </p:nvGrpSpPr>
        <p:grpSpPr>
          <a:xfrm>
            <a:off x="2918188" y="338191"/>
            <a:ext cx="5975713" cy="584775"/>
            <a:chOff x="2918188" y="338191"/>
            <a:chExt cx="5975713" cy="584775"/>
          </a:xfrm>
        </p:grpSpPr>
        <p:sp>
          <p:nvSpPr>
            <p:cNvPr id="87" name="TextBox 18">
              <a:extLst>
                <a:ext uri="{FF2B5EF4-FFF2-40B4-BE49-F238E27FC236}">
                  <a16:creationId xmlns:a16="http://schemas.microsoft.com/office/drawing/2014/main" id="{1843B3D0-0860-499B-9EA5-6168E907BB9C}"/>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8" name="椭圆 87">
              <a:extLst>
                <a:ext uri="{FF2B5EF4-FFF2-40B4-BE49-F238E27FC236}">
                  <a16:creationId xmlns:a16="http://schemas.microsoft.com/office/drawing/2014/main" id="{AD07A215-4943-41C3-B059-39BFE83CA8B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a:extLst>
                <a:ext uri="{FF2B5EF4-FFF2-40B4-BE49-F238E27FC236}">
                  <a16:creationId xmlns:a16="http://schemas.microsoft.com/office/drawing/2014/main" id="{C89960FD-5679-40D6-83AD-F4A92D96617A}"/>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B7396D66-4CBE-4E25-937D-7B4AD8EFAB40}"/>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60742E61-2F6C-4DE2-9C80-8135742749E3}"/>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2" name="椭圆 91">
              <a:extLst>
                <a:ext uri="{FF2B5EF4-FFF2-40B4-BE49-F238E27FC236}">
                  <a16:creationId xmlns:a16="http://schemas.microsoft.com/office/drawing/2014/main" id="{4D20AB31-AB46-48C6-BCDF-709143361907}"/>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3" name="椭圆 92">
              <a:extLst>
                <a:ext uri="{FF2B5EF4-FFF2-40B4-BE49-F238E27FC236}">
                  <a16:creationId xmlns:a16="http://schemas.microsoft.com/office/drawing/2014/main" id="{C6E06363-6C54-4EC8-8A66-3F956B78506D}"/>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椭圆 93">
              <a:extLst>
                <a:ext uri="{FF2B5EF4-FFF2-40B4-BE49-F238E27FC236}">
                  <a16:creationId xmlns:a16="http://schemas.microsoft.com/office/drawing/2014/main" id="{7F3DE338-C852-46BF-A020-CCBF3286D68B}"/>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5" name="椭圆 94">
              <a:extLst>
                <a:ext uri="{FF2B5EF4-FFF2-40B4-BE49-F238E27FC236}">
                  <a16:creationId xmlns:a16="http://schemas.microsoft.com/office/drawing/2014/main" id="{5E46EE93-A437-4B1F-B552-D0CD2C8D15CE}"/>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6" name="椭圆 95">
              <a:extLst>
                <a:ext uri="{FF2B5EF4-FFF2-40B4-BE49-F238E27FC236}">
                  <a16:creationId xmlns:a16="http://schemas.microsoft.com/office/drawing/2014/main" id="{A5CBC732-1B2D-4FA6-B5E9-1C5D95CDEC30}"/>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7" name="椭圆 96">
              <a:extLst>
                <a:ext uri="{FF2B5EF4-FFF2-40B4-BE49-F238E27FC236}">
                  <a16:creationId xmlns:a16="http://schemas.microsoft.com/office/drawing/2014/main" id="{080CF5EA-CC01-40B8-9054-E7E393A25254}"/>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304144871"/>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1000"/>
                                        <p:tgtEl>
                                          <p:spTgt spid="45"/>
                                        </p:tgtEl>
                                      </p:cBhvr>
                                    </p:animEffect>
                                    <p:anim calcmode="lin" valueType="num">
                                      <p:cBhvr>
                                        <p:cTn id="13" dur="1000" fill="hold"/>
                                        <p:tgtEl>
                                          <p:spTgt spid="45"/>
                                        </p:tgtEl>
                                        <p:attrNameLst>
                                          <p:attrName>ppt_x</p:attrName>
                                        </p:attrNameLst>
                                      </p:cBhvr>
                                      <p:tavLst>
                                        <p:tav tm="0">
                                          <p:val>
                                            <p:strVal val="#ppt_x"/>
                                          </p:val>
                                        </p:tav>
                                        <p:tav tm="100000">
                                          <p:val>
                                            <p:strVal val="#ppt_x"/>
                                          </p:val>
                                        </p:tav>
                                      </p:tavLst>
                                    </p:anim>
                                    <p:anim calcmode="lin" valueType="num">
                                      <p:cBhvr>
                                        <p:cTn id="14" dur="1000" fill="hold"/>
                                        <p:tgtEl>
                                          <p:spTgt spid="4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4580"/>
                                        </p:tgtEl>
                                        <p:attrNameLst>
                                          <p:attrName>style.visibility</p:attrName>
                                        </p:attrNameLst>
                                      </p:cBhvr>
                                      <p:to>
                                        <p:strVal val="visible"/>
                                      </p:to>
                                    </p:set>
                                    <p:animEffect transition="in" filter="fade">
                                      <p:cBhvr>
                                        <p:cTn id="17" dur="1000"/>
                                        <p:tgtEl>
                                          <p:spTgt spid="24580"/>
                                        </p:tgtEl>
                                      </p:cBhvr>
                                    </p:animEffect>
                                    <p:anim calcmode="lin" valueType="num">
                                      <p:cBhvr>
                                        <p:cTn id="18" dur="1000" fill="hold"/>
                                        <p:tgtEl>
                                          <p:spTgt spid="24580"/>
                                        </p:tgtEl>
                                        <p:attrNameLst>
                                          <p:attrName>ppt_x</p:attrName>
                                        </p:attrNameLst>
                                      </p:cBhvr>
                                      <p:tavLst>
                                        <p:tav tm="0">
                                          <p:val>
                                            <p:strVal val="#ppt_x"/>
                                          </p:val>
                                        </p:tav>
                                        <p:tav tm="100000">
                                          <p:val>
                                            <p:strVal val="#ppt_x"/>
                                          </p:val>
                                        </p:tav>
                                      </p:tavLst>
                                    </p:anim>
                                    <p:anim calcmode="lin" valueType="num">
                                      <p:cBhvr>
                                        <p:cTn id="19" dur="1000" fill="hold"/>
                                        <p:tgtEl>
                                          <p:spTgt spid="2458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4581"/>
                                        </p:tgtEl>
                                        <p:attrNameLst>
                                          <p:attrName>style.visibility</p:attrName>
                                        </p:attrNameLst>
                                      </p:cBhvr>
                                      <p:to>
                                        <p:strVal val="visible"/>
                                      </p:to>
                                    </p:set>
                                    <p:animEffect transition="in" filter="fade">
                                      <p:cBhvr>
                                        <p:cTn id="22" dur="1000"/>
                                        <p:tgtEl>
                                          <p:spTgt spid="24581"/>
                                        </p:tgtEl>
                                      </p:cBhvr>
                                    </p:animEffect>
                                    <p:anim calcmode="lin" valueType="num">
                                      <p:cBhvr>
                                        <p:cTn id="23" dur="1000" fill="hold"/>
                                        <p:tgtEl>
                                          <p:spTgt spid="24581"/>
                                        </p:tgtEl>
                                        <p:attrNameLst>
                                          <p:attrName>ppt_x</p:attrName>
                                        </p:attrNameLst>
                                      </p:cBhvr>
                                      <p:tavLst>
                                        <p:tav tm="0">
                                          <p:val>
                                            <p:strVal val="#ppt_x"/>
                                          </p:val>
                                        </p:tav>
                                        <p:tav tm="100000">
                                          <p:val>
                                            <p:strVal val="#ppt_x"/>
                                          </p:val>
                                        </p:tav>
                                      </p:tavLst>
                                    </p:anim>
                                    <p:anim calcmode="lin" valueType="num">
                                      <p:cBhvr>
                                        <p:cTn id="24" dur="1000" fill="hold"/>
                                        <p:tgtEl>
                                          <p:spTgt spid="2458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1000"/>
                                        <p:tgtEl>
                                          <p:spTgt spid="48"/>
                                        </p:tgtEl>
                                      </p:cBhvr>
                                    </p:animEffect>
                                    <p:anim calcmode="lin" valueType="num">
                                      <p:cBhvr>
                                        <p:cTn id="28" dur="1000" fill="hold"/>
                                        <p:tgtEl>
                                          <p:spTgt spid="48"/>
                                        </p:tgtEl>
                                        <p:attrNameLst>
                                          <p:attrName>ppt_x</p:attrName>
                                        </p:attrNameLst>
                                      </p:cBhvr>
                                      <p:tavLst>
                                        <p:tav tm="0">
                                          <p:val>
                                            <p:strVal val="#ppt_x"/>
                                          </p:val>
                                        </p:tav>
                                        <p:tav tm="100000">
                                          <p:val>
                                            <p:strVal val="#ppt_x"/>
                                          </p:val>
                                        </p:tav>
                                      </p:tavLst>
                                    </p:anim>
                                    <p:anim calcmode="lin" valueType="num">
                                      <p:cBhvr>
                                        <p:cTn id="29" dur="1000" fill="hold"/>
                                        <p:tgtEl>
                                          <p:spTgt spid="4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4583"/>
                                        </p:tgtEl>
                                        <p:attrNameLst>
                                          <p:attrName>style.visibility</p:attrName>
                                        </p:attrNameLst>
                                      </p:cBhvr>
                                      <p:to>
                                        <p:strVal val="visible"/>
                                      </p:to>
                                    </p:set>
                                    <p:animEffect transition="in" filter="fade">
                                      <p:cBhvr>
                                        <p:cTn id="32" dur="1000"/>
                                        <p:tgtEl>
                                          <p:spTgt spid="24583"/>
                                        </p:tgtEl>
                                      </p:cBhvr>
                                    </p:animEffect>
                                    <p:anim calcmode="lin" valueType="num">
                                      <p:cBhvr>
                                        <p:cTn id="33" dur="1000" fill="hold"/>
                                        <p:tgtEl>
                                          <p:spTgt spid="24583"/>
                                        </p:tgtEl>
                                        <p:attrNameLst>
                                          <p:attrName>ppt_x</p:attrName>
                                        </p:attrNameLst>
                                      </p:cBhvr>
                                      <p:tavLst>
                                        <p:tav tm="0">
                                          <p:val>
                                            <p:strVal val="#ppt_x"/>
                                          </p:val>
                                        </p:tav>
                                        <p:tav tm="100000">
                                          <p:val>
                                            <p:strVal val="#ppt_x"/>
                                          </p:val>
                                        </p:tav>
                                      </p:tavLst>
                                    </p:anim>
                                    <p:anim calcmode="lin" valueType="num">
                                      <p:cBhvr>
                                        <p:cTn id="34" dur="1000" fill="hold"/>
                                        <p:tgtEl>
                                          <p:spTgt spid="2458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4584"/>
                                        </p:tgtEl>
                                        <p:attrNameLst>
                                          <p:attrName>style.visibility</p:attrName>
                                        </p:attrNameLst>
                                      </p:cBhvr>
                                      <p:to>
                                        <p:strVal val="visible"/>
                                      </p:to>
                                    </p:set>
                                    <p:animEffect transition="in" filter="fade">
                                      <p:cBhvr>
                                        <p:cTn id="37" dur="1000"/>
                                        <p:tgtEl>
                                          <p:spTgt spid="24584"/>
                                        </p:tgtEl>
                                      </p:cBhvr>
                                    </p:animEffect>
                                    <p:anim calcmode="lin" valueType="num">
                                      <p:cBhvr>
                                        <p:cTn id="38" dur="1000" fill="hold"/>
                                        <p:tgtEl>
                                          <p:spTgt spid="24584"/>
                                        </p:tgtEl>
                                        <p:attrNameLst>
                                          <p:attrName>ppt_x</p:attrName>
                                        </p:attrNameLst>
                                      </p:cBhvr>
                                      <p:tavLst>
                                        <p:tav tm="0">
                                          <p:val>
                                            <p:strVal val="#ppt_x"/>
                                          </p:val>
                                        </p:tav>
                                        <p:tav tm="100000">
                                          <p:val>
                                            <p:strVal val="#ppt_x"/>
                                          </p:val>
                                        </p:tav>
                                      </p:tavLst>
                                    </p:anim>
                                    <p:anim calcmode="lin" valueType="num">
                                      <p:cBhvr>
                                        <p:cTn id="39" dur="1000" fill="hold"/>
                                        <p:tgtEl>
                                          <p:spTgt spid="24584"/>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1"/>
                                        </p:tgtEl>
                                        <p:attrNameLst>
                                          <p:attrName>style.visibility</p:attrName>
                                        </p:attrNameLst>
                                      </p:cBhvr>
                                      <p:to>
                                        <p:strVal val="visible"/>
                                      </p:to>
                                    </p:set>
                                    <p:animEffect transition="in" filter="fade">
                                      <p:cBhvr>
                                        <p:cTn id="42" dur="1000"/>
                                        <p:tgtEl>
                                          <p:spTgt spid="51"/>
                                        </p:tgtEl>
                                      </p:cBhvr>
                                    </p:animEffect>
                                    <p:anim calcmode="lin" valueType="num">
                                      <p:cBhvr>
                                        <p:cTn id="43" dur="1000" fill="hold"/>
                                        <p:tgtEl>
                                          <p:spTgt spid="51"/>
                                        </p:tgtEl>
                                        <p:attrNameLst>
                                          <p:attrName>ppt_x</p:attrName>
                                        </p:attrNameLst>
                                      </p:cBhvr>
                                      <p:tavLst>
                                        <p:tav tm="0">
                                          <p:val>
                                            <p:strVal val="#ppt_x"/>
                                          </p:val>
                                        </p:tav>
                                        <p:tav tm="100000">
                                          <p:val>
                                            <p:strVal val="#ppt_x"/>
                                          </p:val>
                                        </p:tav>
                                      </p:tavLst>
                                    </p:anim>
                                    <p:anim calcmode="lin" valueType="num">
                                      <p:cBhvr>
                                        <p:cTn id="44" dur="1000" fill="hold"/>
                                        <p:tgtEl>
                                          <p:spTgt spid="5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4586"/>
                                        </p:tgtEl>
                                        <p:attrNameLst>
                                          <p:attrName>style.visibility</p:attrName>
                                        </p:attrNameLst>
                                      </p:cBhvr>
                                      <p:to>
                                        <p:strVal val="visible"/>
                                      </p:to>
                                    </p:set>
                                    <p:animEffect transition="in" filter="fade">
                                      <p:cBhvr>
                                        <p:cTn id="47" dur="1000"/>
                                        <p:tgtEl>
                                          <p:spTgt spid="24586"/>
                                        </p:tgtEl>
                                      </p:cBhvr>
                                    </p:animEffect>
                                    <p:anim calcmode="lin" valueType="num">
                                      <p:cBhvr>
                                        <p:cTn id="48" dur="1000" fill="hold"/>
                                        <p:tgtEl>
                                          <p:spTgt spid="24586"/>
                                        </p:tgtEl>
                                        <p:attrNameLst>
                                          <p:attrName>ppt_x</p:attrName>
                                        </p:attrNameLst>
                                      </p:cBhvr>
                                      <p:tavLst>
                                        <p:tav tm="0">
                                          <p:val>
                                            <p:strVal val="#ppt_x"/>
                                          </p:val>
                                        </p:tav>
                                        <p:tav tm="100000">
                                          <p:val>
                                            <p:strVal val="#ppt_x"/>
                                          </p:val>
                                        </p:tav>
                                      </p:tavLst>
                                    </p:anim>
                                    <p:anim calcmode="lin" valueType="num">
                                      <p:cBhvr>
                                        <p:cTn id="49" dur="1000" fill="hold"/>
                                        <p:tgtEl>
                                          <p:spTgt spid="24586"/>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4587"/>
                                        </p:tgtEl>
                                        <p:attrNameLst>
                                          <p:attrName>style.visibility</p:attrName>
                                        </p:attrNameLst>
                                      </p:cBhvr>
                                      <p:to>
                                        <p:strVal val="visible"/>
                                      </p:to>
                                    </p:set>
                                    <p:animEffect transition="in" filter="fade">
                                      <p:cBhvr>
                                        <p:cTn id="52" dur="1000"/>
                                        <p:tgtEl>
                                          <p:spTgt spid="24587"/>
                                        </p:tgtEl>
                                      </p:cBhvr>
                                    </p:animEffect>
                                    <p:anim calcmode="lin" valueType="num">
                                      <p:cBhvr>
                                        <p:cTn id="53" dur="1000" fill="hold"/>
                                        <p:tgtEl>
                                          <p:spTgt spid="24587"/>
                                        </p:tgtEl>
                                        <p:attrNameLst>
                                          <p:attrName>ppt_x</p:attrName>
                                        </p:attrNameLst>
                                      </p:cBhvr>
                                      <p:tavLst>
                                        <p:tav tm="0">
                                          <p:val>
                                            <p:strVal val="#ppt_x"/>
                                          </p:val>
                                        </p:tav>
                                        <p:tav tm="100000">
                                          <p:val>
                                            <p:strVal val="#ppt_x"/>
                                          </p:val>
                                        </p:tav>
                                      </p:tavLst>
                                    </p:anim>
                                    <p:anim calcmode="lin" valueType="num">
                                      <p:cBhvr>
                                        <p:cTn id="54" dur="1000" fill="hold"/>
                                        <p:tgtEl>
                                          <p:spTgt spid="24587"/>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4588"/>
                                        </p:tgtEl>
                                        <p:attrNameLst>
                                          <p:attrName>style.visibility</p:attrName>
                                        </p:attrNameLst>
                                      </p:cBhvr>
                                      <p:to>
                                        <p:strVal val="visible"/>
                                      </p:to>
                                    </p:set>
                                    <p:animEffect transition="in" filter="fade">
                                      <p:cBhvr>
                                        <p:cTn id="57" dur="1000"/>
                                        <p:tgtEl>
                                          <p:spTgt spid="24588"/>
                                        </p:tgtEl>
                                      </p:cBhvr>
                                    </p:animEffect>
                                    <p:anim calcmode="lin" valueType="num">
                                      <p:cBhvr>
                                        <p:cTn id="58" dur="1000" fill="hold"/>
                                        <p:tgtEl>
                                          <p:spTgt spid="24588"/>
                                        </p:tgtEl>
                                        <p:attrNameLst>
                                          <p:attrName>ppt_x</p:attrName>
                                        </p:attrNameLst>
                                      </p:cBhvr>
                                      <p:tavLst>
                                        <p:tav tm="0">
                                          <p:val>
                                            <p:strVal val="#ppt_x"/>
                                          </p:val>
                                        </p:tav>
                                        <p:tav tm="100000">
                                          <p:val>
                                            <p:strVal val="#ppt_x"/>
                                          </p:val>
                                        </p:tav>
                                      </p:tavLst>
                                    </p:anim>
                                    <p:anim calcmode="lin" valueType="num">
                                      <p:cBhvr>
                                        <p:cTn id="59" dur="1000" fill="hold"/>
                                        <p:tgtEl>
                                          <p:spTgt spid="2458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nodePh="1">
                                  <p:stCondLst>
                                    <p:cond delay="0"/>
                                  </p:stCondLst>
                                  <p:endCondLst>
                                    <p:cond evt="begin" delay="0">
                                      <p:tn val="60"/>
                                    </p:cond>
                                  </p:endCondLst>
                                  <p:childTnLst>
                                    <p:set>
                                      <p:cBhvr>
                                        <p:cTn id="61" dur="1" fill="hold">
                                          <p:stCondLst>
                                            <p:cond delay="0"/>
                                          </p:stCondLst>
                                        </p:cTn>
                                        <p:tgtEl>
                                          <p:spTgt spid="24589"/>
                                        </p:tgtEl>
                                        <p:attrNameLst>
                                          <p:attrName>style.visibility</p:attrName>
                                        </p:attrNameLst>
                                      </p:cBhvr>
                                      <p:to>
                                        <p:strVal val="visible"/>
                                      </p:to>
                                    </p:set>
                                    <p:animEffect transition="in" filter="fade">
                                      <p:cBhvr>
                                        <p:cTn id="62" dur="1000"/>
                                        <p:tgtEl>
                                          <p:spTgt spid="24589"/>
                                        </p:tgtEl>
                                      </p:cBhvr>
                                    </p:animEffect>
                                    <p:anim calcmode="lin" valueType="num">
                                      <p:cBhvr>
                                        <p:cTn id="63" dur="1000" fill="hold"/>
                                        <p:tgtEl>
                                          <p:spTgt spid="24589"/>
                                        </p:tgtEl>
                                        <p:attrNameLst>
                                          <p:attrName>ppt_x</p:attrName>
                                        </p:attrNameLst>
                                      </p:cBhvr>
                                      <p:tavLst>
                                        <p:tav tm="0">
                                          <p:val>
                                            <p:strVal val="#ppt_x"/>
                                          </p:val>
                                        </p:tav>
                                        <p:tav tm="100000">
                                          <p:val>
                                            <p:strVal val="#ppt_x"/>
                                          </p:val>
                                        </p:tav>
                                      </p:tavLst>
                                    </p:anim>
                                    <p:anim calcmode="lin" valueType="num">
                                      <p:cBhvr>
                                        <p:cTn id="64" dur="1000" fill="hold"/>
                                        <p:tgtEl>
                                          <p:spTgt spid="2458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4590"/>
                                        </p:tgtEl>
                                        <p:attrNameLst>
                                          <p:attrName>style.visibility</p:attrName>
                                        </p:attrNameLst>
                                      </p:cBhvr>
                                      <p:to>
                                        <p:strVal val="visible"/>
                                      </p:to>
                                    </p:set>
                                    <p:animEffect transition="in" filter="fade">
                                      <p:cBhvr>
                                        <p:cTn id="67" dur="1000"/>
                                        <p:tgtEl>
                                          <p:spTgt spid="24590"/>
                                        </p:tgtEl>
                                      </p:cBhvr>
                                    </p:animEffect>
                                    <p:anim calcmode="lin" valueType="num">
                                      <p:cBhvr>
                                        <p:cTn id="68" dur="1000" fill="hold"/>
                                        <p:tgtEl>
                                          <p:spTgt spid="24590"/>
                                        </p:tgtEl>
                                        <p:attrNameLst>
                                          <p:attrName>ppt_x</p:attrName>
                                        </p:attrNameLst>
                                      </p:cBhvr>
                                      <p:tavLst>
                                        <p:tav tm="0">
                                          <p:val>
                                            <p:strVal val="#ppt_x"/>
                                          </p:val>
                                        </p:tav>
                                        <p:tav tm="100000">
                                          <p:val>
                                            <p:strVal val="#ppt_x"/>
                                          </p:val>
                                        </p:tav>
                                      </p:tavLst>
                                    </p:anim>
                                    <p:anim calcmode="lin" valueType="num">
                                      <p:cBhvr>
                                        <p:cTn id="69" dur="1000" fill="hold"/>
                                        <p:tgtEl>
                                          <p:spTgt spid="2459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4591"/>
                                        </p:tgtEl>
                                        <p:attrNameLst>
                                          <p:attrName>style.visibility</p:attrName>
                                        </p:attrNameLst>
                                      </p:cBhvr>
                                      <p:to>
                                        <p:strVal val="visible"/>
                                      </p:to>
                                    </p:set>
                                    <p:animEffect transition="in" filter="fade">
                                      <p:cBhvr>
                                        <p:cTn id="72" dur="1000"/>
                                        <p:tgtEl>
                                          <p:spTgt spid="24591"/>
                                        </p:tgtEl>
                                      </p:cBhvr>
                                    </p:animEffect>
                                    <p:anim calcmode="lin" valueType="num">
                                      <p:cBhvr>
                                        <p:cTn id="73" dur="1000" fill="hold"/>
                                        <p:tgtEl>
                                          <p:spTgt spid="24591"/>
                                        </p:tgtEl>
                                        <p:attrNameLst>
                                          <p:attrName>ppt_x</p:attrName>
                                        </p:attrNameLst>
                                      </p:cBhvr>
                                      <p:tavLst>
                                        <p:tav tm="0">
                                          <p:val>
                                            <p:strVal val="#ppt_x"/>
                                          </p:val>
                                        </p:tav>
                                        <p:tav tm="100000">
                                          <p:val>
                                            <p:strVal val="#ppt_x"/>
                                          </p:val>
                                        </p:tav>
                                      </p:tavLst>
                                    </p:anim>
                                    <p:anim calcmode="lin" valueType="num">
                                      <p:cBhvr>
                                        <p:cTn id="74" dur="1000" fill="hold"/>
                                        <p:tgtEl>
                                          <p:spTgt spid="24591"/>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nodePh="1">
                                  <p:stCondLst>
                                    <p:cond delay="0"/>
                                  </p:stCondLst>
                                  <p:endCondLst>
                                    <p:cond evt="begin" delay="0">
                                      <p:tn val="75"/>
                                    </p:cond>
                                  </p:endCondLst>
                                  <p:childTnLst>
                                    <p:set>
                                      <p:cBhvr>
                                        <p:cTn id="76" dur="1" fill="hold">
                                          <p:stCondLst>
                                            <p:cond delay="0"/>
                                          </p:stCondLst>
                                        </p:cTn>
                                        <p:tgtEl>
                                          <p:spTgt spid="24592"/>
                                        </p:tgtEl>
                                        <p:attrNameLst>
                                          <p:attrName>style.visibility</p:attrName>
                                        </p:attrNameLst>
                                      </p:cBhvr>
                                      <p:to>
                                        <p:strVal val="visible"/>
                                      </p:to>
                                    </p:set>
                                    <p:animEffect transition="in" filter="fade">
                                      <p:cBhvr>
                                        <p:cTn id="77" dur="1000"/>
                                        <p:tgtEl>
                                          <p:spTgt spid="24592"/>
                                        </p:tgtEl>
                                      </p:cBhvr>
                                    </p:animEffect>
                                    <p:anim calcmode="lin" valueType="num">
                                      <p:cBhvr>
                                        <p:cTn id="78" dur="1000" fill="hold"/>
                                        <p:tgtEl>
                                          <p:spTgt spid="24592"/>
                                        </p:tgtEl>
                                        <p:attrNameLst>
                                          <p:attrName>ppt_x</p:attrName>
                                        </p:attrNameLst>
                                      </p:cBhvr>
                                      <p:tavLst>
                                        <p:tav tm="0">
                                          <p:val>
                                            <p:strVal val="#ppt_x"/>
                                          </p:val>
                                        </p:tav>
                                        <p:tav tm="100000">
                                          <p:val>
                                            <p:strVal val="#ppt_x"/>
                                          </p:val>
                                        </p:tav>
                                      </p:tavLst>
                                    </p:anim>
                                    <p:anim calcmode="lin" valueType="num">
                                      <p:cBhvr>
                                        <p:cTn id="79" dur="1000" fill="hold"/>
                                        <p:tgtEl>
                                          <p:spTgt spid="24592"/>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4593"/>
                                        </p:tgtEl>
                                        <p:attrNameLst>
                                          <p:attrName>style.visibility</p:attrName>
                                        </p:attrNameLst>
                                      </p:cBhvr>
                                      <p:to>
                                        <p:strVal val="visible"/>
                                      </p:to>
                                    </p:set>
                                    <p:animEffect transition="in" filter="fade">
                                      <p:cBhvr>
                                        <p:cTn id="82" dur="1000"/>
                                        <p:tgtEl>
                                          <p:spTgt spid="24593"/>
                                        </p:tgtEl>
                                      </p:cBhvr>
                                    </p:animEffect>
                                    <p:anim calcmode="lin" valueType="num">
                                      <p:cBhvr>
                                        <p:cTn id="83" dur="1000" fill="hold"/>
                                        <p:tgtEl>
                                          <p:spTgt spid="24593"/>
                                        </p:tgtEl>
                                        <p:attrNameLst>
                                          <p:attrName>ppt_x</p:attrName>
                                        </p:attrNameLst>
                                      </p:cBhvr>
                                      <p:tavLst>
                                        <p:tav tm="0">
                                          <p:val>
                                            <p:strVal val="#ppt_x"/>
                                          </p:val>
                                        </p:tav>
                                        <p:tav tm="100000">
                                          <p:val>
                                            <p:strVal val="#ppt_x"/>
                                          </p:val>
                                        </p:tav>
                                      </p:tavLst>
                                    </p:anim>
                                    <p:anim calcmode="lin" valueType="num">
                                      <p:cBhvr>
                                        <p:cTn id="84" dur="1000" fill="hold"/>
                                        <p:tgtEl>
                                          <p:spTgt spid="24593"/>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24594"/>
                                        </p:tgtEl>
                                        <p:attrNameLst>
                                          <p:attrName>style.visibility</p:attrName>
                                        </p:attrNameLst>
                                      </p:cBhvr>
                                      <p:to>
                                        <p:strVal val="visible"/>
                                      </p:to>
                                    </p:set>
                                    <p:animEffect transition="in" filter="fade">
                                      <p:cBhvr>
                                        <p:cTn id="87" dur="1000"/>
                                        <p:tgtEl>
                                          <p:spTgt spid="24594"/>
                                        </p:tgtEl>
                                      </p:cBhvr>
                                    </p:animEffect>
                                    <p:anim calcmode="lin" valueType="num">
                                      <p:cBhvr>
                                        <p:cTn id="88" dur="1000" fill="hold"/>
                                        <p:tgtEl>
                                          <p:spTgt spid="24594"/>
                                        </p:tgtEl>
                                        <p:attrNameLst>
                                          <p:attrName>ppt_x</p:attrName>
                                        </p:attrNameLst>
                                      </p:cBhvr>
                                      <p:tavLst>
                                        <p:tav tm="0">
                                          <p:val>
                                            <p:strVal val="#ppt_x"/>
                                          </p:val>
                                        </p:tav>
                                        <p:tav tm="100000">
                                          <p:val>
                                            <p:strVal val="#ppt_x"/>
                                          </p:val>
                                        </p:tav>
                                      </p:tavLst>
                                    </p:anim>
                                    <p:anim calcmode="lin" valueType="num">
                                      <p:cBhvr>
                                        <p:cTn id="89" dur="1000" fill="hold"/>
                                        <p:tgtEl>
                                          <p:spTgt spid="24594"/>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nodePh="1">
                                  <p:stCondLst>
                                    <p:cond delay="0"/>
                                  </p:stCondLst>
                                  <p:endCondLst>
                                    <p:cond evt="begin" delay="0">
                                      <p:tn val="90"/>
                                    </p:cond>
                                  </p:endCondLst>
                                  <p:childTnLst>
                                    <p:set>
                                      <p:cBhvr>
                                        <p:cTn id="91" dur="1" fill="hold">
                                          <p:stCondLst>
                                            <p:cond delay="0"/>
                                          </p:stCondLst>
                                        </p:cTn>
                                        <p:tgtEl>
                                          <p:spTgt spid="24595"/>
                                        </p:tgtEl>
                                        <p:attrNameLst>
                                          <p:attrName>style.visibility</p:attrName>
                                        </p:attrNameLst>
                                      </p:cBhvr>
                                      <p:to>
                                        <p:strVal val="visible"/>
                                      </p:to>
                                    </p:set>
                                    <p:animEffect transition="in" filter="fade">
                                      <p:cBhvr>
                                        <p:cTn id="92" dur="1000"/>
                                        <p:tgtEl>
                                          <p:spTgt spid="24595"/>
                                        </p:tgtEl>
                                      </p:cBhvr>
                                    </p:animEffect>
                                    <p:anim calcmode="lin" valueType="num">
                                      <p:cBhvr>
                                        <p:cTn id="93" dur="1000" fill="hold"/>
                                        <p:tgtEl>
                                          <p:spTgt spid="24595"/>
                                        </p:tgtEl>
                                        <p:attrNameLst>
                                          <p:attrName>ppt_x</p:attrName>
                                        </p:attrNameLst>
                                      </p:cBhvr>
                                      <p:tavLst>
                                        <p:tav tm="0">
                                          <p:val>
                                            <p:strVal val="#ppt_x"/>
                                          </p:val>
                                        </p:tav>
                                        <p:tav tm="100000">
                                          <p:val>
                                            <p:strVal val="#ppt_x"/>
                                          </p:val>
                                        </p:tav>
                                      </p:tavLst>
                                    </p:anim>
                                    <p:anim calcmode="lin" valueType="num">
                                      <p:cBhvr>
                                        <p:cTn id="94" dur="1000" fill="hold"/>
                                        <p:tgtEl>
                                          <p:spTgt spid="2459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24596"/>
                                        </p:tgtEl>
                                        <p:attrNameLst>
                                          <p:attrName>style.visibility</p:attrName>
                                        </p:attrNameLst>
                                      </p:cBhvr>
                                      <p:to>
                                        <p:strVal val="visible"/>
                                      </p:to>
                                    </p:set>
                                    <p:animEffect transition="in" filter="fade">
                                      <p:cBhvr>
                                        <p:cTn id="97" dur="1000"/>
                                        <p:tgtEl>
                                          <p:spTgt spid="24596"/>
                                        </p:tgtEl>
                                      </p:cBhvr>
                                    </p:animEffect>
                                    <p:anim calcmode="lin" valueType="num">
                                      <p:cBhvr>
                                        <p:cTn id="98" dur="1000" fill="hold"/>
                                        <p:tgtEl>
                                          <p:spTgt spid="24596"/>
                                        </p:tgtEl>
                                        <p:attrNameLst>
                                          <p:attrName>ppt_x</p:attrName>
                                        </p:attrNameLst>
                                      </p:cBhvr>
                                      <p:tavLst>
                                        <p:tav tm="0">
                                          <p:val>
                                            <p:strVal val="#ppt_x"/>
                                          </p:val>
                                        </p:tav>
                                        <p:tav tm="100000">
                                          <p:val>
                                            <p:strVal val="#ppt_x"/>
                                          </p:val>
                                        </p:tav>
                                      </p:tavLst>
                                    </p:anim>
                                    <p:anim calcmode="lin" valueType="num">
                                      <p:cBhvr>
                                        <p:cTn id="99" dur="1000" fill="hold"/>
                                        <p:tgtEl>
                                          <p:spTgt spid="24596"/>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24597"/>
                                        </p:tgtEl>
                                        <p:attrNameLst>
                                          <p:attrName>style.visibility</p:attrName>
                                        </p:attrNameLst>
                                      </p:cBhvr>
                                      <p:to>
                                        <p:strVal val="visible"/>
                                      </p:to>
                                    </p:set>
                                    <p:animEffect transition="in" filter="fade">
                                      <p:cBhvr>
                                        <p:cTn id="102" dur="1000"/>
                                        <p:tgtEl>
                                          <p:spTgt spid="24597"/>
                                        </p:tgtEl>
                                      </p:cBhvr>
                                    </p:animEffect>
                                    <p:anim calcmode="lin" valueType="num">
                                      <p:cBhvr>
                                        <p:cTn id="103" dur="1000" fill="hold"/>
                                        <p:tgtEl>
                                          <p:spTgt spid="24597"/>
                                        </p:tgtEl>
                                        <p:attrNameLst>
                                          <p:attrName>ppt_x</p:attrName>
                                        </p:attrNameLst>
                                      </p:cBhvr>
                                      <p:tavLst>
                                        <p:tav tm="0">
                                          <p:val>
                                            <p:strVal val="#ppt_x"/>
                                          </p:val>
                                        </p:tav>
                                        <p:tav tm="100000">
                                          <p:val>
                                            <p:strVal val="#ppt_x"/>
                                          </p:val>
                                        </p:tav>
                                      </p:tavLst>
                                    </p:anim>
                                    <p:anim calcmode="lin" valueType="num">
                                      <p:cBhvr>
                                        <p:cTn id="104" dur="1000" fill="hold"/>
                                        <p:tgtEl>
                                          <p:spTgt spid="2459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nodePh="1">
                                  <p:stCondLst>
                                    <p:cond delay="0"/>
                                  </p:stCondLst>
                                  <p:endCondLst>
                                    <p:cond evt="begin" delay="0">
                                      <p:tn val="105"/>
                                    </p:cond>
                                  </p:endCondLst>
                                  <p:childTnLst>
                                    <p:set>
                                      <p:cBhvr>
                                        <p:cTn id="106" dur="1" fill="hold">
                                          <p:stCondLst>
                                            <p:cond delay="0"/>
                                          </p:stCondLst>
                                        </p:cTn>
                                        <p:tgtEl>
                                          <p:spTgt spid="24598"/>
                                        </p:tgtEl>
                                        <p:attrNameLst>
                                          <p:attrName>style.visibility</p:attrName>
                                        </p:attrNameLst>
                                      </p:cBhvr>
                                      <p:to>
                                        <p:strVal val="visible"/>
                                      </p:to>
                                    </p:set>
                                    <p:animEffect transition="in" filter="fade">
                                      <p:cBhvr>
                                        <p:cTn id="107" dur="1000"/>
                                        <p:tgtEl>
                                          <p:spTgt spid="24598"/>
                                        </p:tgtEl>
                                      </p:cBhvr>
                                    </p:animEffect>
                                    <p:anim calcmode="lin" valueType="num">
                                      <p:cBhvr>
                                        <p:cTn id="108" dur="1000" fill="hold"/>
                                        <p:tgtEl>
                                          <p:spTgt spid="24598"/>
                                        </p:tgtEl>
                                        <p:attrNameLst>
                                          <p:attrName>ppt_x</p:attrName>
                                        </p:attrNameLst>
                                      </p:cBhvr>
                                      <p:tavLst>
                                        <p:tav tm="0">
                                          <p:val>
                                            <p:strVal val="#ppt_x"/>
                                          </p:val>
                                        </p:tav>
                                        <p:tav tm="100000">
                                          <p:val>
                                            <p:strVal val="#ppt_x"/>
                                          </p:val>
                                        </p:tav>
                                      </p:tavLst>
                                    </p:anim>
                                    <p:anim calcmode="lin" valueType="num">
                                      <p:cBhvr>
                                        <p:cTn id="109" dur="1000" fill="hold"/>
                                        <p:tgtEl>
                                          <p:spTgt spid="24598"/>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24599"/>
                                        </p:tgtEl>
                                        <p:attrNameLst>
                                          <p:attrName>style.visibility</p:attrName>
                                        </p:attrNameLst>
                                      </p:cBhvr>
                                      <p:to>
                                        <p:strVal val="visible"/>
                                      </p:to>
                                    </p:set>
                                    <p:animEffect transition="in" filter="fade">
                                      <p:cBhvr>
                                        <p:cTn id="112" dur="1000"/>
                                        <p:tgtEl>
                                          <p:spTgt spid="24599"/>
                                        </p:tgtEl>
                                      </p:cBhvr>
                                    </p:animEffect>
                                    <p:anim calcmode="lin" valueType="num">
                                      <p:cBhvr>
                                        <p:cTn id="113" dur="1000" fill="hold"/>
                                        <p:tgtEl>
                                          <p:spTgt spid="24599"/>
                                        </p:tgtEl>
                                        <p:attrNameLst>
                                          <p:attrName>ppt_x</p:attrName>
                                        </p:attrNameLst>
                                      </p:cBhvr>
                                      <p:tavLst>
                                        <p:tav tm="0">
                                          <p:val>
                                            <p:strVal val="#ppt_x"/>
                                          </p:val>
                                        </p:tav>
                                        <p:tav tm="100000">
                                          <p:val>
                                            <p:strVal val="#ppt_x"/>
                                          </p:val>
                                        </p:tav>
                                      </p:tavLst>
                                    </p:anim>
                                    <p:anim calcmode="lin" valueType="num">
                                      <p:cBhvr>
                                        <p:cTn id="114" dur="1000" fill="hold"/>
                                        <p:tgtEl>
                                          <p:spTgt spid="2459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24600"/>
                                        </p:tgtEl>
                                        <p:attrNameLst>
                                          <p:attrName>style.visibility</p:attrName>
                                        </p:attrNameLst>
                                      </p:cBhvr>
                                      <p:to>
                                        <p:strVal val="visible"/>
                                      </p:to>
                                    </p:set>
                                    <p:animEffect transition="in" filter="fade">
                                      <p:cBhvr>
                                        <p:cTn id="117" dur="1000"/>
                                        <p:tgtEl>
                                          <p:spTgt spid="24600"/>
                                        </p:tgtEl>
                                      </p:cBhvr>
                                    </p:animEffect>
                                    <p:anim calcmode="lin" valueType="num">
                                      <p:cBhvr>
                                        <p:cTn id="118" dur="1000" fill="hold"/>
                                        <p:tgtEl>
                                          <p:spTgt spid="24600"/>
                                        </p:tgtEl>
                                        <p:attrNameLst>
                                          <p:attrName>ppt_x</p:attrName>
                                        </p:attrNameLst>
                                      </p:cBhvr>
                                      <p:tavLst>
                                        <p:tav tm="0">
                                          <p:val>
                                            <p:strVal val="#ppt_x"/>
                                          </p:val>
                                        </p:tav>
                                        <p:tav tm="100000">
                                          <p:val>
                                            <p:strVal val="#ppt_x"/>
                                          </p:val>
                                        </p:tav>
                                      </p:tavLst>
                                    </p:anim>
                                    <p:anim calcmode="lin" valueType="num">
                                      <p:cBhvr>
                                        <p:cTn id="119" dur="1000" fill="hold"/>
                                        <p:tgtEl>
                                          <p:spTgt spid="2460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nodePh="1">
                                  <p:stCondLst>
                                    <p:cond delay="0"/>
                                  </p:stCondLst>
                                  <p:endCondLst>
                                    <p:cond evt="begin" delay="0">
                                      <p:tn val="120"/>
                                    </p:cond>
                                  </p:endCondLst>
                                  <p:childTnLst>
                                    <p:set>
                                      <p:cBhvr>
                                        <p:cTn id="121" dur="1" fill="hold">
                                          <p:stCondLst>
                                            <p:cond delay="0"/>
                                          </p:stCondLst>
                                        </p:cTn>
                                        <p:tgtEl>
                                          <p:spTgt spid="24601"/>
                                        </p:tgtEl>
                                        <p:attrNameLst>
                                          <p:attrName>style.visibility</p:attrName>
                                        </p:attrNameLst>
                                      </p:cBhvr>
                                      <p:to>
                                        <p:strVal val="visible"/>
                                      </p:to>
                                    </p:set>
                                    <p:animEffect transition="in" filter="fade">
                                      <p:cBhvr>
                                        <p:cTn id="122" dur="1000"/>
                                        <p:tgtEl>
                                          <p:spTgt spid="24601"/>
                                        </p:tgtEl>
                                      </p:cBhvr>
                                    </p:animEffect>
                                    <p:anim calcmode="lin" valueType="num">
                                      <p:cBhvr>
                                        <p:cTn id="123" dur="1000" fill="hold"/>
                                        <p:tgtEl>
                                          <p:spTgt spid="24601"/>
                                        </p:tgtEl>
                                        <p:attrNameLst>
                                          <p:attrName>ppt_x</p:attrName>
                                        </p:attrNameLst>
                                      </p:cBhvr>
                                      <p:tavLst>
                                        <p:tav tm="0">
                                          <p:val>
                                            <p:strVal val="#ppt_x"/>
                                          </p:val>
                                        </p:tav>
                                        <p:tav tm="100000">
                                          <p:val>
                                            <p:strVal val="#ppt_x"/>
                                          </p:val>
                                        </p:tav>
                                      </p:tavLst>
                                    </p:anim>
                                    <p:anim calcmode="lin" valueType="num">
                                      <p:cBhvr>
                                        <p:cTn id="124" dur="1000" fill="hold"/>
                                        <p:tgtEl>
                                          <p:spTgt spid="24601"/>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24602"/>
                                        </p:tgtEl>
                                        <p:attrNameLst>
                                          <p:attrName>style.visibility</p:attrName>
                                        </p:attrNameLst>
                                      </p:cBhvr>
                                      <p:to>
                                        <p:strVal val="visible"/>
                                      </p:to>
                                    </p:set>
                                    <p:animEffect transition="in" filter="fade">
                                      <p:cBhvr>
                                        <p:cTn id="127" dur="1000"/>
                                        <p:tgtEl>
                                          <p:spTgt spid="24602"/>
                                        </p:tgtEl>
                                      </p:cBhvr>
                                    </p:animEffect>
                                    <p:anim calcmode="lin" valueType="num">
                                      <p:cBhvr>
                                        <p:cTn id="128" dur="1000" fill="hold"/>
                                        <p:tgtEl>
                                          <p:spTgt spid="24602"/>
                                        </p:tgtEl>
                                        <p:attrNameLst>
                                          <p:attrName>ppt_x</p:attrName>
                                        </p:attrNameLst>
                                      </p:cBhvr>
                                      <p:tavLst>
                                        <p:tav tm="0">
                                          <p:val>
                                            <p:strVal val="#ppt_x"/>
                                          </p:val>
                                        </p:tav>
                                        <p:tav tm="100000">
                                          <p:val>
                                            <p:strVal val="#ppt_x"/>
                                          </p:val>
                                        </p:tav>
                                      </p:tavLst>
                                    </p:anim>
                                    <p:anim calcmode="lin" valueType="num">
                                      <p:cBhvr>
                                        <p:cTn id="129" dur="1000" fill="hold"/>
                                        <p:tgtEl>
                                          <p:spTgt spid="24602"/>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24603"/>
                                        </p:tgtEl>
                                        <p:attrNameLst>
                                          <p:attrName>style.visibility</p:attrName>
                                        </p:attrNameLst>
                                      </p:cBhvr>
                                      <p:to>
                                        <p:strVal val="visible"/>
                                      </p:to>
                                    </p:set>
                                    <p:animEffect transition="in" filter="fade">
                                      <p:cBhvr>
                                        <p:cTn id="132" dur="1000"/>
                                        <p:tgtEl>
                                          <p:spTgt spid="24603"/>
                                        </p:tgtEl>
                                      </p:cBhvr>
                                    </p:animEffect>
                                    <p:anim calcmode="lin" valueType="num">
                                      <p:cBhvr>
                                        <p:cTn id="133" dur="1000" fill="hold"/>
                                        <p:tgtEl>
                                          <p:spTgt spid="24603"/>
                                        </p:tgtEl>
                                        <p:attrNameLst>
                                          <p:attrName>ppt_x</p:attrName>
                                        </p:attrNameLst>
                                      </p:cBhvr>
                                      <p:tavLst>
                                        <p:tav tm="0">
                                          <p:val>
                                            <p:strVal val="#ppt_x"/>
                                          </p:val>
                                        </p:tav>
                                        <p:tav tm="100000">
                                          <p:val>
                                            <p:strVal val="#ppt_x"/>
                                          </p:val>
                                        </p:tav>
                                      </p:tavLst>
                                    </p:anim>
                                    <p:anim calcmode="lin" valueType="num">
                                      <p:cBhvr>
                                        <p:cTn id="134" dur="1000" fill="hold"/>
                                        <p:tgtEl>
                                          <p:spTgt spid="24603"/>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nodePh="1">
                                  <p:stCondLst>
                                    <p:cond delay="0"/>
                                  </p:stCondLst>
                                  <p:endCondLst>
                                    <p:cond evt="begin" delay="0">
                                      <p:tn val="135"/>
                                    </p:cond>
                                  </p:endCondLst>
                                  <p:childTnLst>
                                    <p:set>
                                      <p:cBhvr>
                                        <p:cTn id="136" dur="1" fill="hold">
                                          <p:stCondLst>
                                            <p:cond delay="0"/>
                                          </p:stCondLst>
                                        </p:cTn>
                                        <p:tgtEl>
                                          <p:spTgt spid="24604"/>
                                        </p:tgtEl>
                                        <p:attrNameLst>
                                          <p:attrName>style.visibility</p:attrName>
                                        </p:attrNameLst>
                                      </p:cBhvr>
                                      <p:to>
                                        <p:strVal val="visible"/>
                                      </p:to>
                                    </p:set>
                                    <p:animEffect transition="in" filter="fade">
                                      <p:cBhvr>
                                        <p:cTn id="137" dur="1000"/>
                                        <p:tgtEl>
                                          <p:spTgt spid="24604"/>
                                        </p:tgtEl>
                                      </p:cBhvr>
                                    </p:animEffect>
                                    <p:anim calcmode="lin" valueType="num">
                                      <p:cBhvr>
                                        <p:cTn id="138" dur="1000" fill="hold"/>
                                        <p:tgtEl>
                                          <p:spTgt spid="24604"/>
                                        </p:tgtEl>
                                        <p:attrNameLst>
                                          <p:attrName>ppt_x</p:attrName>
                                        </p:attrNameLst>
                                      </p:cBhvr>
                                      <p:tavLst>
                                        <p:tav tm="0">
                                          <p:val>
                                            <p:strVal val="#ppt_x"/>
                                          </p:val>
                                        </p:tav>
                                        <p:tav tm="100000">
                                          <p:val>
                                            <p:strVal val="#ppt_x"/>
                                          </p:val>
                                        </p:tav>
                                      </p:tavLst>
                                    </p:anim>
                                    <p:anim calcmode="lin" valueType="num">
                                      <p:cBhvr>
                                        <p:cTn id="139" dur="1000" fill="hold"/>
                                        <p:tgtEl>
                                          <p:spTgt spid="24604"/>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24605"/>
                                        </p:tgtEl>
                                        <p:attrNameLst>
                                          <p:attrName>style.visibility</p:attrName>
                                        </p:attrNameLst>
                                      </p:cBhvr>
                                      <p:to>
                                        <p:strVal val="visible"/>
                                      </p:to>
                                    </p:set>
                                    <p:animEffect transition="in" filter="fade">
                                      <p:cBhvr>
                                        <p:cTn id="142" dur="1000"/>
                                        <p:tgtEl>
                                          <p:spTgt spid="24605"/>
                                        </p:tgtEl>
                                      </p:cBhvr>
                                    </p:animEffect>
                                    <p:anim calcmode="lin" valueType="num">
                                      <p:cBhvr>
                                        <p:cTn id="143" dur="1000" fill="hold"/>
                                        <p:tgtEl>
                                          <p:spTgt spid="24605"/>
                                        </p:tgtEl>
                                        <p:attrNameLst>
                                          <p:attrName>ppt_x</p:attrName>
                                        </p:attrNameLst>
                                      </p:cBhvr>
                                      <p:tavLst>
                                        <p:tav tm="0">
                                          <p:val>
                                            <p:strVal val="#ppt_x"/>
                                          </p:val>
                                        </p:tav>
                                        <p:tav tm="100000">
                                          <p:val>
                                            <p:strVal val="#ppt_x"/>
                                          </p:val>
                                        </p:tav>
                                      </p:tavLst>
                                    </p:anim>
                                    <p:anim calcmode="lin" valueType="num">
                                      <p:cBhvr>
                                        <p:cTn id="144" dur="1000" fill="hold"/>
                                        <p:tgtEl>
                                          <p:spTgt spid="24605"/>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24606"/>
                                        </p:tgtEl>
                                        <p:attrNameLst>
                                          <p:attrName>style.visibility</p:attrName>
                                        </p:attrNameLst>
                                      </p:cBhvr>
                                      <p:to>
                                        <p:strVal val="visible"/>
                                      </p:to>
                                    </p:set>
                                    <p:animEffect transition="in" filter="fade">
                                      <p:cBhvr>
                                        <p:cTn id="147" dur="1000"/>
                                        <p:tgtEl>
                                          <p:spTgt spid="24606"/>
                                        </p:tgtEl>
                                      </p:cBhvr>
                                    </p:animEffect>
                                    <p:anim calcmode="lin" valueType="num">
                                      <p:cBhvr>
                                        <p:cTn id="148" dur="1000" fill="hold"/>
                                        <p:tgtEl>
                                          <p:spTgt spid="24606"/>
                                        </p:tgtEl>
                                        <p:attrNameLst>
                                          <p:attrName>ppt_x</p:attrName>
                                        </p:attrNameLst>
                                      </p:cBhvr>
                                      <p:tavLst>
                                        <p:tav tm="0">
                                          <p:val>
                                            <p:strVal val="#ppt_x"/>
                                          </p:val>
                                        </p:tav>
                                        <p:tav tm="100000">
                                          <p:val>
                                            <p:strVal val="#ppt_x"/>
                                          </p:val>
                                        </p:tav>
                                      </p:tavLst>
                                    </p:anim>
                                    <p:anim calcmode="lin" valueType="num">
                                      <p:cBhvr>
                                        <p:cTn id="149" dur="1000" fill="hold"/>
                                        <p:tgtEl>
                                          <p:spTgt spid="24606"/>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nodePh="1">
                                  <p:stCondLst>
                                    <p:cond delay="0"/>
                                  </p:stCondLst>
                                  <p:endCondLst>
                                    <p:cond evt="begin" delay="0">
                                      <p:tn val="150"/>
                                    </p:cond>
                                  </p:endCondLst>
                                  <p:childTnLst>
                                    <p:set>
                                      <p:cBhvr>
                                        <p:cTn id="151" dur="1" fill="hold">
                                          <p:stCondLst>
                                            <p:cond delay="0"/>
                                          </p:stCondLst>
                                        </p:cTn>
                                        <p:tgtEl>
                                          <p:spTgt spid="24607"/>
                                        </p:tgtEl>
                                        <p:attrNameLst>
                                          <p:attrName>style.visibility</p:attrName>
                                        </p:attrNameLst>
                                      </p:cBhvr>
                                      <p:to>
                                        <p:strVal val="visible"/>
                                      </p:to>
                                    </p:set>
                                    <p:animEffect transition="in" filter="fade">
                                      <p:cBhvr>
                                        <p:cTn id="152" dur="1000"/>
                                        <p:tgtEl>
                                          <p:spTgt spid="24607"/>
                                        </p:tgtEl>
                                      </p:cBhvr>
                                    </p:animEffect>
                                    <p:anim calcmode="lin" valueType="num">
                                      <p:cBhvr>
                                        <p:cTn id="153" dur="1000" fill="hold"/>
                                        <p:tgtEl>
                                          <p:spTgt spid="24607"/>
                                        </p:tgtEl>
                                        <p:attrNameLst>
                                          <p:attrName>ppt_x</p:attrName>
                                        </p:attrNameLst>
                                      </p:cBhvr>
                                      <p:tavLst>
                                        <p:tav tm="0">
                                          <p:val>
                                            <p:strVal val="#ppt_x"/>
                                          </p:val>
                                        </p:tav>
                                        <p:tav tm="100000">
                                          <p:val>
                                            <p:strVal val="#ppt_x"/>
                                          </p:val>
                                        </p:tav>
                                      </p:tavLst>
                                    </p:anim>
                                    <p:anim calcmode="lin" valueType="num">
                                      <p:cBhvr>
                                        <p:cTn id="154" dur="1000" fill="hold"/>
                                        <p:tgtEl>
                                          <p:spTgt spid="24607"/>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24608"/>
                                        </p:tgtEl>
                                        <p:attrNameLst>
                                          <p:attrName>style.visibility</p:attrName>
                                        </p:attrNameLst>
                                      </p:cBhvr>
                                      <p:to>
                                        <p:strVal val="visible"/>
                                      </p:to>
                                    </p:set>
                                    <p:animEffect transition="in" filter="fade">
                                      <p:cBhvr>
                                        <p:cTn id="157" dur="1000"/>
                                        <p:tgtEl>
                                          <p:spTgt spid="24608"/>
                                        </p:tgtEl>
                                      </p:cBhvr>
                                    </p:animEffect>
                                    <p:anim calcmode="lin" valueType="num">
                                      <p:cBhvr>
                                        <p:cTn id="158" dur="1000" fill="hold"/>
                                        <p:tgtEl>
                                          <p:spTgt spid="24608"/>
                                        </p:tgtEl>
                                        <p:attrNameLst>
                                          <p:attrName>ppt_x</p:attrName>
                                        </p:attrNameLst>
                                      </p:cBhvr>
                                      <p:tavLst>
                                        <p:tav tm="0">
                                          <p:val>
                                            <p:strVal val="#ppt_x"/>
                                          </p:val>
                                        </p:tav>
                                        <p:tav tm="100000">
                                          <p:val>
                                            <p:strVal val="#ppt_x"/>
                                          </p:val>
                                        </p:tav>
                                      </p:tavLst>
                                    </p:anim>
                                    <p:anim calcmode="lin" valueType="num">
                                      <p:cBhvr>
                                        <p:cTn id="159" dur="1000" fill="hold"/>
                                        <p:tgtEl>
                                          <p:spTgt spid="24608"/>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24609"/>
                                        </p:tgtEl>
                                        <p:attrNameLst>
                                          <p:attrName>style.visibility</p:attrName>
                                        </p:attrNameLst>
                                      </p:cBhvr>
                                      <p:to>
                                        <p:strVal val="visible"/>
                                      </p:to>
                                    </p:set>
                                    <p:animEffect transition="in" filter="fade">
                                      <p:cBhvr>
                                        <p:cTn id="162" dur="1000"/>
                                        <p:tgtEl>
                                          <p:spTgt spid="24609"/>
                                        </p:tgtEl>
                                      </p:cBhvr>
                                    </p:animEffect>
                                    <p:anim calcmode="lin" valueType="num">
                                      <p:cBhvr>
                                        <p:cTn id="163" dur="1000" fill="hold"/>
                                        <p:tgtEl>
                                          <p:spTgt spid="24609"/>
                                        </p:tgtEl>
                                        <p:attrNameLst>
                                          <p:attrName>ppt_x</p:attrName>
                                        </p:attrNameLst>
                                      </p:cBhvr>
                                      <p:tavLst>
                                        <p:tav tm="0">
                                          <p:val>
                                            <p:strVal val="#ppt_x"/>
                                          </p:val>
                                        </p:tav>
                                        <p:tav tm="100000">
                                          <p:val>
                                            <p:strVal val="#ppt_x"/>
                                          </p:val>
                                        </p:tav>
                                      </p:tavLst>
                                    </p:anim>
                                    <p:anim calcmode="lin" valueType="num">
                                      <p:cBhvr>
                                        <p:cTn id="164" dur="1000" fill="hold"/>
                                        <p:tgtEl>
                                          <p:spTgt spid="24609"/>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nodePh="1">
                                  <p:stCondLst>
                                    <p:cond delay="0"/>
                                  </p:stCondLst>
                                  <p:endCondLst>
                                    <p:cond evt="begin" delay="0">
                                      <p:tn val="165"/>
                                    </p:cond>
                                  </p:endCondLst>
                                  <p:childTnLst>
                                    <p:set>
                                      <p:cBhvr>
                                        <p:cTn id="166" dur="1" fill="hold">
                                          <p:stCondLst>
                                            <p:cond delay="0"/>
                                          </p:stCondLst>
                                        </p:cTn>
                                        <p:tgtEl>
                                          <p:spTgt spid="24610"/>
                                        </p:tgtEl>
                                        <p:attrNameLst>
                                          <p:attrName>style.visibility</p:attrName>
                                        </p:attrNameLst>
                                      </p:cBhvr>
                                      <p:to>
                                        <p:strVal val="visible"/>
                                      </p:to>
                                    </p:set>
                                    <p:animEffect transition="in" filter="fade">
                                      <p:cBhvr>
                                        <p:cTn id="167" dur="1000"/>
                                        <p:tgtEl>
                                          <p:spTgt spid="24610"/>
                                        </p:tgtEl>
                                      </p:cBhvr>
                                    </p:animEffect>
                                    <p:anim calcmode="lin" valueType="num">
                                      <p:cBhvr>
                                        <p:cTn id="168" dur="1000" fill="hold"/>
                                        <p:tgtEl>
                                          <p:spTgt spid="24610"/>
                                        </p:tgtEl>
                                        <p:attrNameLst>
                                          <p:attrName>ppt_x</p:attrName>
                                        </p:attrNameLst>
                                      </p:cBhvr>
                                      <p:tavLst>
                                        <p:tav tm="0">
                                          <p:val>
                                            <p:strVal val="#ppt_x"/>
                                          </p:val>
                                        </p:tav>
                                        <p:tav tm="100000">
                                          <p:val>
                                            <p:strVal val="#ppt_x"/>
                                          </p:val>
                                        </p:tav>
                                      </p:tavLst>
                                    </p:anim>
                                    <p:anim calcmode="lin" valueType="num">
                                      <p:cBhvr>
                                        <p:cTn id="169" dur="1000" fill="hold"/>
                                        <p:tgtEl>
                                          <p:spTgt spid="24610"/>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24611"/>
                                        </p:tgtEl>
                                        <p:attrNameLst>
                                          <p:attrName>style.visibility</p:attrName>
                                        </p:attrNameLst>
                                      </p:cBhvr>
                                      <p:to>
                                        <p:strVal val="visible"/>
                                      </p:to>
                                    </p:set>
                                    <p:animEffect transition="in" filter="fade">
                                      <p:cBhvr>
                                        <p:cTn id="172" dur="1000"/>
                                        <p:tgtEl>
                                          <p:spTgt spid="24611"/>
                                        </p:tgtEl>
                                      </p:cBhvr>
                                    </p:animEffect>
                                    <p:anim calcmode="lin" valueType="num">
                                      <p:cBhvr>
                                        <p:cTn id="173" dur="1000" fill="hold"/>
                                        <p:tgtEl>
                                          <p:spTgt spid="24611"/>
                                        </p:tgtEl>
                                        <p:attrNameLst>
                                          <p:attrName>ppt_x</p:attrName>
                                        </p:attrNameLst>
                                      </p:cBhvr>
                                      <p:tavLst>
                                        <p:tav tm="0">
                                          <p:val>
                                            <p:strVal val="#ppt_x"/>
                                          </p:val>
                                        </p:tav>
                                        <p:tav tm="100000">
                                          <p:val>
                                            <p:strVal val="#ppt_x"/>
                                          </p:val>
                                        </p:tav>
                                      </p:tavLst>
                                    </p:anim>
                                    <p:anim calcmode="lin" valueType="num">
                                      <p:cBhvr>
                                        <p:cTn id="174" dur="1000" fill="hold"/>
                                        <p:tgtEl>
                                          <p:spTgt spid="24611"/>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24612"/>
                                        </p:tgtEl>
                                        <p:attrNameLst>
                                          <p:attrName>style.visibility</p:attrName>
                                        </p:attrNameLst>
                                      </p:cBhvr>
                                      <p:to>
                                        <p:strVal val="visible"/>
                                      </p:to>
                                    </p:set>
                                    <p:animEffect transition="in" filter="fade">
                                      <p:cBhvr>
                                        <p:cTn id="177" dur="1000"/>
                                        <p:tgtEl>
                                          <p:spTgt spid="24612"/>
                                        </p:tgtEl>
                                      </p:cBhvr>
                                    </p:animEffect>
                                    <p:anim calcmode="lin" valueType="num">
                                      <p:cBhvr>
                                        <p:cTn id="178" dur="1000" fill="hold"/>
                                        <p:tgtEl>
                                          <p:spTgt spid="24612"/>
                                        </p:tgtEl>
                                        <p:attrNameLst>
                                          <p:attrName>ppt_x</p:attrName>
                                        </p:attrNameLst>
                                      </p:cBhvr>
                                      <p:tavLst>
                                        <p:tav tm="0">
                                          <p:val>
                                            <p:strVal val="#ppt_x"/>
                                          </p:val>
                                        </p:tav>
                                        <p:tav tm="100000">
                                          <p:val>
                                            <p:strVal val="#ppt_x"/>
                                          </p:val>
                                        </p:tav>
                                      </p:tavLst>
                                    </p:anim>
                                    <p:anim calcmode="lin" valueType="num">
                                      <p:cBhvr>
                                        <p:cTn id="179" dur="1000" fill="hold"/>
                                        <p:tgtEl>
                                          <p:spTgt spid="24612"/>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nodePh="1">
                                  <p:stCondLst>
                                    <p:cond delay="0"/>
                                  </p:stCondLst>
                                  <p:endCondLst>
                                    <p:cond evt="begin" delay="0">
                                      <p:tn val="180"/>
                                    </p:cond>
                                  </p:endCondLst>
                                  <p:childTnLst>
                                    <p:set>
                                      <p:cBhvr>
                                        <p:cTn id="181" dur="1" fill="hold">
                                          <p:stCondLst>
                                            <p:cond delay="0"/>
                                          </p:stCondLst>
                                        </p:cTn>
                                        <p:tgtEl>
                                          <p:spTgt spid="24613"/>
                                        </p:tgtEl>
                                        <p:attrNameLst>
                                          <p:attrName>style.visibility</p:attrName>
                                        </p:attrNameLst>
                                      </p:cBhvr>
                                      <p:to>
                                        <p:strVal val="visible"/>
                                      </p:to>
                                    </p:set>
                                    <p:animEffect transition="in" filter="fade">
                                      <p:cBhvr>
                                        <p:cTn id="182" dur="1000"/>
                                        <p:tgtEl>
                                          <p:spTgt spid="24613"/>
                                        </p:tgtEl>
                                      </p:cBhvr>
                                    </p:animEffect>
                                    <p:anim calcmode="lin" valueType="num">
                                      <p:cBhvr>
                                        <p:cTn id="183" dur="1000" fill="hold"/>
                                        <p:tgtEl>
                                          <p:spTgt spid="24613"/>
                                        </p:tgtEl>
                                        <p:attrNameLst>
                                          <p:attrName>ppt_x</p:attrName>
                                        </p:attrNameLst>
                                      </p:cBhvr>
                                      <p:tavLst>
                                        <p:tav tm="0">
                                          <p:val>
                                            <p:strVal val="#ppt_x"/>
                                          </p:val>
                                        </p:tav>
                                        <p:tav tm="100000">
                                          <p:val>
                                            <p:strVal val="#ppt_x"/>
                                          </p:val>
                                        </p:tav>
                                      </p:tavLst>
                                    </p:anim>
                                    <p:anim calcmode="lin" valueType="num">
                                      <p:cBhvr>
                                        <p:cTn id="184" dur="1000" fill="hold"/>
                                        <p:tgtEl>
                                          <p:spTgt spid="24613"/>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24614"/>
                                        </p:tgtEl>
                                        <p:attrNameLst>
                                          <p:attrName>style.visibility</p:attrName>
                                        </p:attrNameLst>
                                      </p:cBhvr>
                                      <p:to>
                                        <p:strVal val="visible"/>
                                      </p:to>
                                    </p:set>
                                    <p:animEffect transition="in" filter="fade">
                                      <p:cBhvr>
                                        <p:cTn id="187" dur="1000"/>
                                        <p:tgtEl>
                                          <p:spTgt spid="24614"/>
                                        </p:tgtEl>
                                      </p:cBhvr>
                                    </p:animEffect>
                                    <p:anim calcmode="lin" valueType="num">
                                      <p:cBhvr>
                                        <p:cTn id="188" dur="1000" fill="hold"/>
                                        <p:tgtEl>
                                          <p:spTgt spid="24614"/>
                                        </p:tgtEl>
                                        <p:attrNameLst>
                                          <p:attrName>ppt_x</p:attrName>
                                        </p:attrNameLst>
                                      </p:cBhvr>
                                      <p:tavLst>
                                        <p:tav tm="0">
                                          <p:val>
                                            <p:strVal val="#ppt_x"/>
                                          </p:val>
                                        </p:tav>
                                        <p:tav tm="100000">
                                          <p:val>
                                            <p:strVal val="#ppt_x"/>
                                          </p:val>
                                        </p:tav>
                                      </p:tavLst>
                                    </p:anim>
                                    <p:anim calcmode="lin" valueType="num">
                                      <p:cBhvr>
                                        <p:cTn id="189" dur="1000" fill="hold"/>
                                        <p:tgtEl>
                                          <p:spTgt spid="24614"/>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24615"/>
                                        </p:tgtEl>
                                        <p:attrNameLst>
                                          <p:attrName>style.visibility</p:attrName>
                                        </p:attrNameLst>
                                      </p:cBhvr>
                                      <p:to>
                                        <p:strVal val="visible"/>
                                      </p:to>
                                    </p:set>
                                    <p:animEffect transition="in" filter="fade">
                                      <p:cBhvr>
                                        <p:cTn id="192" dur="1000"/>
                                        <p:tgtEl>
                                          <p:spTgt spid="24615"/>
                                        </p:tgtEl>
                                      </p:cBhvr>
                                    </p:animEffect>
                                    <p:anim calcmode="lin" valueType="num">
                                      <p:cBhvr>
                                        <p:cTn id="193" dur="1000" fill="hold"/>
                                        <p:tgtEl>
                                          <p:spTgt spid="24615"/>
                                        </p:tgtEl>
                                        <p:attrNameLst>
                                          <p:attrName>ppt_x</p:attrName>
                                        </p:attrNameLst>
                                      </p:cBhvr>
                                      <p:tavLst>
                                        <p:tav tm="0">
                                          <p:val>
                                            <p:strVal val="#ppt_x"/>
                                          </p:val>
                                        </p:tav>
                                        <p:tav tm="100000">
                                          <p:val>
                                            <p:strVal val="#ppt_x"/>
                                          </p:val>
                                        </p:tav>
                                      </p:tavLst>
                                    </p:anim>
                                    <p:anim calcmode="lin" valueType="num">
                                      <p:cBhvr>
                                        <p:cTn id="194" dur="1000" fill="hold"/>
                                        <p:tgtEl>
                                          <p:spTgt spid="24615"/>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nodePh="1">
                                  <p:stCondLst>
                                    <p:cond delay="0"/>
                                  </p:stCondLst>
                                  <p:endCondLst>
                                    <p:cond evt="begin" delay="0">
                                      <p:tn val="195"/>
                                    </p:cond>
                                  </p:endCondLst>
                                  <p:childTnLst>
                                    <p:set>
                                      <p:cBhvr>
                                        <p:cTn id="196" dur="1" fill="hold">
                                          <p:stCondLst>
                                            <p:cond delay="0"/>
                                          </p:stCondLst>
                                        </p:cTn>
                                        <p:tgtEl>
                                          <p:spTgt spid="24616"/>
                                        </p:tgtEl>
                                        <p:attrNameLst>
                                          <p:attrName>style.visibility</p:attrName>
                                        </p:attrNameLst>
                                      </p:cBhvr>
                                      <p:to>
                                        <p:strVal val="visible"/>
                                      </p:to>
                                    </p:set>
                                    <p:animEffect transition="in" filter="fade">
                                      <p:cBhvr>
                                        <p:cTn id="197" dur="1000"/>
                                        <p:tgtEl>
                                          <p:spTgt spid="24616"/>
                                        </p:tgtEl>
                                      </p:cBhvr>
                                    </p:animEffect>
                                    <p:anim calcmode="lin" valueType="num">
                                      <p:cBhvr>
                                        <p:cTn id="198" dur="1000" fill="hold"/>
                                        <p:tgtEl>
                                          <p:spTgt spid="24616"/>
                                        </p:tgtEl>
                                        <p:attrNameLst>
                                          <p:attrName>ppt_x</p:attrName>
                                        </p:attrNameLst>
                                      </p:cBhvr>
                                      <p:tavLst>
                                        <p:tav tm="0">
                                          <p:val>
                                            <p:strVal val="#ppt_x"/>
                                          </p:val>
                                        </p:tav>
                                        <p:tav tm="100000">
                                          <p:val>
                                            <p:strVal val="#ppt_x"/>
                                          </p:val>
                                        </p:tav>
                                      </p:tavLst>
                                    </p:anim>
                                    <p:anim calcmode="lin" valueType="num">
                                      <p:cBhvr>
                                        <p:cTn id="199" dur="1000" fill="hold"/>
                                        <p:tgtEl>
                                          <p:spTgt spid="24616"/>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24617"/>
                                        </p:tgtEl>
                                        <p:attrNameLst>
                                          <p:attrName>style.visibility</p:attrName>
                                        </p:attrNameLst>
                                      </p:cBhvr>
                                      <p:to>
                                        <p:strVal val="visible"/>
                                      </p:to>
                                    </p:set>
                                    <p:animEffect transition="in" filter="fade">
                                      <p:cBhvr>
                                        <p:cTn id="202" dur="1000"/>
                                        <p:tgtEl>
                                          <p:spTgt spid="24617"/>
                                        </p:tgtEl>
                                      </p:cBhvr>
                                    </p:animEffect>
                                    <p:anim calcmode="lin" valueType="num">
                                      <p:cBhvr>
                                        <p:cTn id="203" dur="1000" fill="hold"/>
                                        <p:tgtEl>
                                          <p:spTgt spid="24617"/>
                                        </p:tgtEl>
                                        <p:attrNameLst>
                                          <p:attrName>ppt_x</p:attrName>
                                        </p:attrNameLst>
                                      </p:cBhvr>
                                      <p:tavLst>
                                        <p:tav tm="0">
                                          <p:val>
                                            <p:strVal val="#ppt_x"/>
                                          </p:val>
                                        </p:tav>
                                        <p:tav tm="100000">
                                          <p:val>
                                            <p:strVal val="#ppt_x"/>
                                          </p:val>
                                        </p:tav>
                                      </p:tavLst>
                                    </p:anim>
                                    <p:anim calcmode="lin" valueType="num">
                                      <p:cBhvr>
                                        <p:cTn id="204" dur="1000" fill="hold"/>
                                        <p:tgtEl>
                                          <p:spTgt spid="24617"/>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0"/>
                                  </p:stCondLst>
                                  <p:childTnLst>
                                    <p:set>
                                      <p:cBhvr>
                                        <p:cTn id="206" dur="1" fill="hold">
                                          <p:stCondLst>
                                            <p:cond delay="0"/>
                                          </p:stCondLst>
                                        </p:cTn>
                                        <p:tgtEl>
                                          <p:spTgt spid="84"/>
                                        </p:tgtEl>
                                        <p:attrNameLst>
                                          <p:attrName>style.visibility</p:attrName>
                                        </p:attrNameLst>
                                      </p:cBhvr>
                                      <p:to>
                                        <p:strVal val="visible"/>
                                      </p:to>
                                    </p:set>
                                    <p:animEffect transition="in" filter="fade">
                                      <p:cBhvr>
                                        <p:cTn id="207" dur="1000"/>
                                        <p:tgtEl>
                                          <p:spTgt spid="84"/>
                                        </p:tgtEl>
                                      </p:cBhvr>
                                    </p:animEffect>
                                    <p:anim calcmode="lin" valueType="num">
                                      <p:cBhvr>
                                        <p:cTn id="208" dur="1000" fill="hold"/>
                                        <p:tgtEl>
                                          <p:spTgt spid="84"/>
                                        </p:tgtEl>
                                        <p:attrNameLst>
                                          <p:attrName>ppt_x</p:attrName>
                                        </p:attrNameLst>
                                      </p:cBhvr>
                                      <p:tavLst>
                                        <p:tav tm="0">
                                          <p:val>
                                            <p:strVal val="#ppt_x"/>
                                          </p:val>
                                        </p:tav>
                                        <p:tav tm="100000">
                                          <p:val>
                                            <p:strVal val="#ppt_x"/>
                                          </p:val>
                                        </p:tav>
                                      </p:tavLst>
                                    </p:anim>
                                    <p:anim calcmode="lin" valueType="num">
                                      <p:cBhvr>
                                        <p:cTn id="209" dur="1000" fill="hold"/>
                                        <p:tgtEl>
                                          <p:spTgt spid="84"/>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0"/>
                                  </p:stCondLst>
                                  <p:childTnLst>
                                    <p:set>
                                      <p:cBhvr>
                                        <p:cTn id="211" dur="1" fill="hold">
                                          <p:stCondLst>
                                            <p:cond delay="0"/>
                                          </p:stCondLst>
                                        </p:cTn>
                                        <p:tgtEl>
                                          <p:spTgt spid="24619"/>
                                        </p:tgtEl>
                                        <p:attrNameLst>
                                          <p:attrName>style.visibility</p:attrName>
                                        </p:attrNameLst>
                                      </p:cBhvr>
                                      <p:to>
                                        <p:strVal val="visible"/>
                                      </p:to>
                                    </p:set>
                                    <p:animEffect transition="in" filter="fade">
                                      <p:cBhvr>
                                        <p:cTn id="212" dur="1000"/>
                                        <p:tgtEl>
                                          <p:spTgt spid="24619"/>
                                        </p:tgtEl>
                                      </p:cBhvr>
                                    </p:animEffect>
                                    <p:anim calcmode="lin" valueType="num">
                                      <p:cBhvr>
                                        <p:cTn id="213" dur="1000" fill="hold"/>
                                        <p:tgtEl>
                                          <p:spTgt spid="24619"/>
                                        </p:tgtEl>
                                        <p:attrNameLst>
                                          <p:attrName>ppt_x</p:attrName>
                                        </p:attrNameLst>
                                      </p:cBhvr>
                                      <p:tavLst>
                                        <p:tav tm="0">
                                          <p:val>
                                            <p:strVal val="#ppt_x"/>
                                          </p:val>
                                        </p:tav>
                                        <p:tav tm="100000">
                                          <p:val>
                                            <p:strVal val="#ppt_x"/>
                                          </p:val>
                                        </p:tav>
                                      </p:tavLst>
                                    </p:anim>
                                    <p:anim calcmode="lin" valueType="num">
                                      <p:cBhvr>
                                        <p:cTn id="214" dur="1000" fill="hold"/>
                                        <p:tgtEl>
                                          <p:spTgt spid="24619"/>
                                        </p:tgtEl>
                                        <p:attrNameLst>
                                          <p:attrName>ppt_y</p:attrName>
                                        </p:attrNameLst>
                                      </p:cBhvr>
                                      <p:tavLst>
                                        <p:tav tm="0">
                                          <p:val>
                                            <p:strVal val="#ppt_y+.1"/>
                                          </p:val>
                                        </p:tav>
                                        <p:tav tm="100000">
                                          <p:val>
                                            <p:strVal val="#ppt_y"/>
                                          </p:val>
                                        </p:tav>
                                      </p:tavLst>
                                    </p:anim>
                                  </p:childTnLst>
                                </p:cTn>
                              </p:par>
                            </p:childTnLst>
                          </p:cTn>
                        </p:par>
                      </p:childTnLst>
                    </p:cTn>
                  </p:par>
                  <p:par>
                    <p:cTn id="215" fill="hold">
                      <p:stCondLst>
                        <p:cond delay="indefinite"/>
                      </p:stCondLst>
                      <p:childTnLst>
                        <p:par>
                          <p:cTn id="216" fill="hold">
                            <p:stCondLst>
                              <p:cond delay="0"/>
                            </p:stCondLst>
                            <p:childTnLst>
                              <p:par>
                                <p:cTn id="217" presetID="42" presetClass="entr" presetSubtype="0" fill="hold" nodeType="clickEffect">
                                  <p:stCondLst>
                                    <p:cond delay="0"/>
                                  </p:stCondLst>
                                  <p:childTnLst>
                                    <p:set>
                                      <p:cBhvr>
                                        <p:cTn id="218" dur="1" fill="hold">
                                          <p:stCondLst>
                                            <p:cond delay="0"/>
                                          </p:stCondLst>
                                        </p:cTn>
                                        <p:tgtEl>
                                          <p:spTgt spid="60"/>
                                        </p:tgtEl>
                                        <p:attrNameLst>
                                          <p:attrName>style.visibility</p:attrName>
                                        </p:attrNameLst>
                                      </p:cBhvr>
                                      <p:to>
                                        <p:strVal val="visible"/>
                                      </p:to>
                                    </p:set>
                                    <p:animEffect transition="in" filter="fade">
                                      <p:cBhvr>
                                        <p:cTn id="219" dur="1000"/>
                                        <p:tgtEl>
                                          <p:spTgt spid="60"/>
                                        </p:tgtEl>
                                      </p:cBhvr>
                                    </p:animEffect>
                                    <p:anim calcmode="lin" valueType="num">
                                      <p:cBhvr>
                                        <p:cTn id="220" dur="1000" fill="hold"/>
                                        <p:tgtEl>
                                          <p:spTgt spid="60"/>
                                        </p:tgtEl>
                                        <p:attrNameLst>
                                          <p:attrName>ppt_x</p:attrName>
                                        </p:attrNameLst>
                                      </p:cBhvr>
                                      <p:tavLst>
                                        <p:tav tm="0">
                                          <p:val>
                                            <p:strVal val="#ppt_x"/>
                                          </p:val>
                                        </p:tav>
                                        <p:tav tm="100000">
                                          <p:val>
                                            <p:strVal val="#ppt_x"/>
                                          </p:val>
                                        </p:tav>
                                      </p:tavLst>
                                    </p:anim>
                                    <p:anim calcmode="lin" valueType="num">
                                      <p:cBhvr>
                                        <p:cTn id="221"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222" fill="hold">
                      <p:stCondLst>
                        <p:cond delay="indefinite"/>
                      </p:stCondLst>
                      <p:childTnLst>
                        <p:par>
                          <p:cTn id="223" fill="hold">
                            <p:stCondLst>
                              <p:cond delay="0"/>
                            </p:stCondLst>
                            <p:childTnLst>
                              <p:par>
                                <p:cTn id="224" presetID="42" presetClass="entr" presetSubtype="0" fill="hold" nodeType="clickEffect">
                                  <p:stCondLst>
                                    <p:cond delay="0"/>
                                  </p:stCondLst>
                                  <p:childTnLst>
                                    <p:set>
                                      <p:cBhvr>
                                        <p:cTn id="225" dur="1" fill="hold">
                                          <p:stCondLst>
                                            <p:cond delay="0"/>
                                          </p:stCondLst>
                                        </p:cTn>
                                        <p:tgtEl>
                                          <p:spTgt spid="63"/>
                                        </p:tgtEl>
                                        <p:attrNameLst>
                                          <p:attrName>style.visibility</p:attrName>
                                        </p:attrNameLst>
                                      </p:cBhvr>
                                      <p:to>
                                        <p:strVal val="visible"/>
                                      </p:to>
                                    </p:set>
                                    <p:animEffect transition="in" filter="fade">
                                      <p:cBhvr>
                                        <p:cTn id="226" dur="1000"/>
                                        <p:tgtEl>
                                          <p:spTgt spid="63"/>
                                        </p:tgtEl>
                                      </p:cBhvr>
                                    </p:animEffect>
                                    <p:anim calcmode="lin" valueType="num">
                                      <p:cBhvr>
                                        <p:cTn id="227" dur="1000" fill="hold"/>
                                        <p:tgtEl>
                                          <p:spTgt spid="63"/>
                                        </p:tgtEl>
                                        <p:attrNameLst>
                                          <p:attrName>ppt_x</p:attrName>
                                        </p:attrNameLst>
                                      </p:cBhvr>
                                      <p:tavLst>
                                        <p:tav tm="0">
                                          <p:val>
                                            <p:strVal val="#ppt_x"/>
                                          </p:val>
                                        </p:tav>
                                        <p:tav tm="100000">
                                          <p:val>
                                            <p:strVal val="#ppt_x"/>
                                          </p:val>
                                        </p:tav>
                                      </p:tavLst>
                                    </p:anim>
                                    <p:anim calcmode="lin" valueType="num">
                                      <p:cBhvr>
                                        <p:cTn id="228"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229" fill="hold">
                      <p:stCondLst>
                        <p:cond delay="indefinite"/>
                      </p:stCondLst>
                      <p:childTnLst>
                        <p:par>
                          <p:cTn id="230" fill="hold">
                            <p:stCondLst>
                              <p:cond delay="0"/>
                            </p:stCondLst>
                            <p:childTnLst>
                              <p:par>
                                <p:cTn id="231" presetID="42" presetClass="entr" presetSubtype="0" fill="hold" nodeType="clickEffect">
                                  <p:stCondLst>
                                    <p:cond delay="0"/>
                                  </p:stCondLst>
                                  <p:childTnLst>
                                    <p:set>
                                      <p:cBhvr>
                                        <p:cTn id="232" dur="1" fill="hold">
                                          <p:stCondLst>
                                            <p:cond delay="0"/>
                                          </p:stCondLst>
                                        </p:cTn>
                                        <p:tgtEl>
                                          <p:spTgt spid="66"/>
                                        </p:tgtEl>
                                        <p:attrNameLst>
                                          <p:attrName>style.visibility</p:attrName>
                                        </p:attrNameLst>
                                      </p:cBhvr>
                                      <p:to>
                                        <p:strVal val="visible"/>
                                      </p:to>
                                    </p:set>
                                    <p:animEffect transition="in" filter="fade">
                                      <p:cBhvr>
                                        <p:cTn id="233" dur="1000"/>
                                        <p:tgtEl>
                                          <p:spTgt spid="66"/>
                                        </p:tgtEl>
                                      </p:cBhvr>
                                    </p:animEffect>
                                    <p:anim calcmode="lin" valueType="num">
                                      <p:cBhvr>
                                        <p:cTn id="234" dur="1000" fill="hold"/>
                                        <p:tgtEl>
                                          <p:spTgt spid="66"/>
                                        </p:tgtEl>
                                        <p:attrNameLst>
                                          <p:attrName>ppt_x</p:attrName>
                                        </p:attrNameLst>
                                      </p:cBhvr>
                                      <p:tavLst>
                                        <p:tav tm="0">
                                          <p:val>
                                            <p:strVal val="#ppt_x"/>
                                          </p:val>
                                        </p:tav>
                                        <p:tav tm="100000">
                                          <p:val>
                                            <p:strVal val="#ppt_x"/>
                                          </p:val>
                                        </p:tav>
                                      </p:tavLst>
                                    </p:anim>
                                    <p:anim calcmode="lin" valueType="num">
                                      <p:cBhvr>
                                        <p:cTn id="235"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236" fill="hold">
                      <p:stCondLst>
                        <p:cond delay="indefinite"/>
                      </p:stCondLst>
                      <p:childTnLst>
                        <p:par>
                          <p:cTn id="237" fill="hold">
                            <p:stCondLst>
                              <p:cond delay="0"/>
                            </p:stCondLst>
                            <p:childTnLst>
                              <p:par>
                                <p:cTn id="238" presetID="42" presetClass="entr" presetSubtype="0" fill="hold" nodeType="clickEffect">
                                  <p:stCondLst>
                                    <p:cond delay="0"/>
                                  </p:stCondLst>
                                  <p:childTnLst>
                                    <p:set>
                                      <p:cBhvr>
                                        <p:cTn id="239" dur="1" fill="hold">
                                          <p:stCondLst>
                                            <p:cond delay="0"/>
                                          </p:stCondLst>
                                        </p:cTn>
                                        <p:tgtEl>
                                          <p:spTgt spid="69"/>
                                        </p:tgtEl>
                                        <p:attrNameLst>
                                          <p:attrName>style.visibility</p:attrName>
                                        </p:attrNameLst>
                                      </p:cBhvr>
                                      <p:to>
                                        <p:strVal val="visible"/>
                                      </p:to>
                                    </p:set>
                                    <p:animEffect transition="in" filter="fade">
                                      <p:cBhvr>
                                        <p:cTn id="240" dur="1000"/>
                                        <p:tgtEl>
                                          <p:spTgt spid="69"/>
                                        </p:tgtEl>
                                      </p:cBhvr>
                                    </p:animEffect>
                                    <p:anim calcmode="lin" valueType="num">
                                      <p:cBhvr>
                                        <p:cTn id="241" dur="1000" fill="hold"/>
                                        <p:tgtEl>
                                          <p:spTgt spid="69"/>
                                        </p:tgtEl>
                                        <p:attrNameLst>
                                          <p:attrName>ppt_x</p:attrName>
                                        </p:attrNameLst>
                                      </p:cBhvr>
                                      <p:tavLst>
                                        <p:tav tm="0">
                                          <p:val>
                                            <p:strVal val="#ppt_x"/>
                                          </p:val>
                                        </p:tav>
                                        <p:tav tm="100000">
                                          <p:val>
                                            <p:strVal val="#ppt_x"/>
                                          </p:val>
                                        </p:tav>
                                      </p:tavLst>
                                    </p:anim>
                                    <p:anim calcmode="lin" valueType="num">
                                      <p:cBhvr>
                                        <p:cTn id="242" dur="1000" fill="hold"/>
                                        <p:tgtEl>
                                          <p:spTgt spid="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24580" grpId="0"/>
      <p:bldP spid="24581" grpId="0" animBg="1"/>
      <p:bldP spid="48" grpId="0" animBg="1"/>
      <p:bldP spid="24583" grpId="0"/>
      <p:bldP spid="24584" grpId="0" animBg="1"/>
      <p:bldP spid="51" grpId="0" animBg="1"/>
      <p:bldP spid="24586" grpId="0"/>
      <p:bldP spid="24587" grpId="0" animBg="1"/>
      <p:bldP spid="24588" grpId="0" animBg="1"/>
      <p:bldP spid="24589" grpId="0"/>
      <p:bldP spid="24590" grpId="0" animBg="1"/>
      <p:bldP spid="24591" grpId="0" animBg="1"/>
      <p:bldP spid="24592" grpId="0"/>
      <p:bldP spid="24593" grpId="0" animBg="1"/>
      <p:bldP spid="24594" grpId="0" animBg="1"/>
      <p:bldP spid="24595" grpId="0"/>
      <p:bldP spid="24596" grpId="0" animBg="1"/>
      <p:bldP spid="24597" grpId="0" animBg="1"/>
      <p:bldP spid="24598" grpId="0"/>
      <p:bldP spid="24599" grpId="0" animBg="1"/>
      <p:bldP spid="24600" grpId="0" animBg="1"/>
      <p:bldP spid="24601" grpId="0"/>
      <p:bldP spid="24602" grpId="0" animBg="1"/>
      <p:bldP spid="24603" grpId="0" animBg="1"/>
      <p:bldP spid="24604" grpId="0"/>
      <p:bldP spid="24605" grpId="0" animBg="1"/>
      <p:bldP spid="24606" grpId="0" animBg="1"/>
      <p:bldP spid="24607" grpId="0"/>
      <p:bldP spid="24608" grpId="0" animBg="1"/>
      <p:bldP spid="24609" grpId="0" animBg="1"/>
      <p:bldP spid="24610" grpId="0"/>
      <p:bldP spid="24611" grpId="0" animBg="1"/>
      <p:bldP spid="24612" grpId="0" animBg="1"/>
      <p:bldP spid="24613" grpId="0"/>
      <p:bldP spid="24614" grpId="0" animBg="1"/>
      <p:bldP spid="24615" grpId="0" animBg="1"/>
      <p:bldP spid="24616" grpId="0"/>
      <p:bldP spid="24617" grpId="0" animBg="1"/>
      <p:bldP spid="84" grpId="0" animBg="1"/>
      <p:bldP spid="246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 name="图表 36"/>
          <p:cNvGraphicFramePr/>
          <p:nvPr>
            <p:extLst>
              <p:ext uri="{D42A27DB-BD31-4B8C-83A1-F6EECF244321}">
                <p14:modId xmlns:p14="http://schemas.microsoft.com/office/powerpoint/2010/main" val="984825959"/>
              </p:ext>
            </p:extLst>
          </p:nvPr>
        </p:nvGraphicFramePr>
        <p:xfrm>
          <a:off x="52927" y="3251914"/>
          <a:ext cx="10440902" cy="2828264"/>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组合 12">
            <a:extLst>
              <a:ext uri="{FF2B5EF4-FFF2-40B4-BE49-F238E27FC236}">
                <a16:creationId xmlns:a16="http://schemas.microsoft.com/office/drawing/2014/main" id="{7A61655F-769F-4011-8161-A86A0BF37FE2}"/>
              </a:ext>
            </a:extLst>
          </p:cNvPr>
          <p:cNvGrpSpPr/>
          <p:nvPr/>
        </p:nvGrpSpPr>
        <p:grpSpPr>
          <a:xfrm>
            <a:off x="1930524" y="1942020"/>
            <a:ext cx="6284561" cy="1027500"/>
            <a:chOff x="468937" y="2419540"/>
            <a:chExt cx="6284561" cy="1027500"/>
          </a:xfrm>
        </p:grpSpPr>
        <p:sp>
          <p:nvSpPr>
            <p:cNvPr id="14" name="TextBox 18">
              <a:extLst>
                <a:ext uri="{FF2B5EF4-FFF2-40B4-BE49-F238E27FC236}">
                  <a16:creationId xmlns:a16="http://schemas.microsoft.com/office/drawing/2014/main" id="{311ED728-697B-4754-A19B-39FCFD21A997}"/>
                </a:ext>
              </a:extLst>
            </p:cNvPr>
            <p:cNvSpPr txBox="1"/>
            <p:nvPr/>
          </p:nvSpPr>
          <p:spPr>
            <a:xfrm flipH="1">
              <a:off x="468937" y="2419540"/>
              <a:ext cx="1370888" cy="400110"/>
            </a:xfrm>
            <a:prstGeom prst="rect">
              <a:avLst/>
            </a:prstGeom>
            <a:noFill/>
          </p:spPr>
          <p:txBody>
            <a:bodyPr wrap="none" rtlCol="0">
              <a:spAutoFit/>
            </a:bodyPr>
            <a:lstStyle/>
            <a:p>
              <a:r>
                <a:rPr lang="en-US" sz="2000" b="1">
                  <a:cs typeface="+mn-ea"/>
                  <a:sym typeface="+mn-lt"/>
                </a:rPr>
                <a:t>PRESENT</a:t>
              </a:r>
              <a:endParaRPr lang="en-US" sz="2000" b="1" dirty="0">
                <a:cs typeface="+mn-ea"/>
                <a:sym typeface="+mn-lt"/>
              </a:endParaRPr>
            </a:p>
          </p:txBody>
        </p:sp>
        <p:sp>
          <p:nvSpPr>
            <p:cNvPr id="15" name="矩形 14">
              <a:extLst>
                <a:ext uri="{FF2B5EF4-FFF2-40B4-BE49-F238E27FC236}">
                  <a16:creationId xmlns:a16="http://schemas.microsoft.com/office/drawing/2014/main" id="{91687F55-F728-41A1-8BDF-59571CF67AA9}"/>
                </a:ext>
              </a:extLst>
            </p:cNvPr>
            <p:cNvSpPr/>
            <p:nvPr/>
          </p:nvSpPr>
          <p:spPr>
            <a:xfrm>
              <a:off x="470267" y="2823664"/>
              <a:ext cx="6283231" cy="623376"/>
            </a:xfrm>
            <a:prstGeom prst="rect">
              <a:avLst/>
            </a:prstGeom>
          </p:spPr>
          <p:txBody>
            <a:bodyPr wrap="square">
              <a:spAutoFit/>
            </a:bodyPr>
            <a:lstStyle/>
            <a:p>
              <a:pPr>
                <a:lnSpc>
                  <a:spcPct val="150000"/>
                </a:lnSpc>
              </a:pPr>
              <a:r>
                <a:rPr lang="en-US" altLang="zh-CN" sz="800" dirty="0">
                  <a:cs typeface="+mn-ea"/>
                  <a:sym typeface="+mn-lt"/>
                </a:rPr>
                <a:t>OF THIS SCHEME, WE THANK YOU FOR YOUR READING, THE PROPOSAL IS IN WE UNDERSTAND YOUR COMPANY FOR THE RELEVANT REQUIREMENTS, AND PROPOSAL INFORMATION, THIS PAPER DISCUSSES THE SPECIFIC REQUIREMENTS</a:t>
              </a:r>
            </a:p>
          </p:txBody>
        </p:sp>
      </p:grpSp>
      <p:grpSp>
        <p:nvGrpSpPr>
          <p:cNvPr id="29" name="组合 28">
            <a:extLst>
              <a:ext uri="{FF2B5EF4-FFF2-40B4-BE49-F238E27FC236}">
                <a16:creationId xmlns:a16="http://schemas.microsoft.com/office/drawing/2014/main" id="{60A0D300-6CD7-45DA-AB7C-2CAECA8ECC57}"/>
              </a:ext>
            </a:extLst>
          </p:cNvPr>
          <p:cNvGrpSpPr/>
          <p:nvPr/>
        </p:nvGrpSpPr>
        <p:grpSpPr>
          <a:xfrm>
            <a:off x="2918188" y="338191"/>
            <a:ext cx="5975713" cy="584775"/>
            <a:chOff x="2918188" y="338191"/>
            <a:chExt cx="5975713" cy="584775"/>
          </a:xfrm>
        </p:grpSpPr>
        <p:sp>
          <p:nvSpPr>
            <p:cNvPr id="30" name="TextBox 18">
              <a:extLst>
                <a:ext uri="{FF2B5EF4-FFF2-40B4-BE49-F238E27FC236}">
                  <a16:creationId xmlns:a16="http://schemas.microsoft.com/office/drawing/2014/main" id="{9F0170DB-A510-4447-A385-990EBE63523E}"/>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1" name="椭圆 30">
              <a:extLst>
                <a:ext uri="{FF2B5EF4-FFF2-40B4-BE49-F238E27FC236}">
                  <a16:creationId xmlns:a16="http://schemas.microsoft.com/office/drawing/2014/main" id="{9D1EB30A-9959-4617-8093-1EA7DE943BF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a:extLst>
                <a:ext uri="{FF2B5EF4-FFF2-40B4-BE49-F238E27FC236}">
                  <a16:creationId xmlns:a16="http://schemas.microsoft.com/office/drawing/2014/main" id="{2CB469CC-E264-4032-947A-03396FA6AB8F}"/>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a:extLst>
                <a:ext uri="{FF2B5EF4-FFF2-40B4-BE49-F238E27FC236}">
                  <a16:creationId xmlns:a16="http://schemas.microsoft.com/office/drawing/2014/main" id="{EA2AB6F7-F18E-4B3A-AA59-FBA42120305F}"/>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a:extLst>
                <a:ext uri="{FF2B5EF4-FFF2-40B4-BE49-F238E27FC236}">
                  <a16:creationId xmlns:a16="http://schemas.microsoft.com/office/drawing/2014/main" id="{D96A6DE4-3B19-43D7-BB34-19D32A39441F}"/>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a:extLst>
                <a:ext uri="{FF2B5EF4-FFF2-40B4-BE49-F238E27FC236}">
                  <a16:creationId xmlns:a16="http://schemas.microsoft.com/office/drawing/2014/main" id="{2562DA0F-694A-40C6-BC79-6FCE49F4B8B6}"/>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a:extLst>
                <a:ext uri="{FF2B5EF4-FFF2-40B4-BE49-F238E27FC236}">
                  <a16:creationId xmlns:a16="http://schemas.microsoft.com/office/drawing/2014/main" id="{836A7D84-6A0F-40BC-8B53-8D8ABCD907A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E9B9A493-BCE8-4CBC-AB7F-D5EE24253C0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177D5F69-7D23-46EF-B276-02F7EC007E81}"/>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7D6B10C8-5181-4A18-8509-6ADA2D765308}"/>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4721DDF8-14C3-436D-8F9D-B9691C540BF0}"/>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091100779"/>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wipe(left)">
                                      <p:cBhvr>
                                        <p:cTn id="7" dur="5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7"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234163B-FB14-46EA-B03E-67C00945D643}"/>
              </a:ext>
            </a:extLst>
          </p:cNvPr>
          <p:cNvGrpSpPr/>
          <p:nvPr/>
        </p:nvGrpSpPr>
        <p:grpSpPr>
          <a:xfrm>
            <a:off x="3599236" y="1944914"/>
            <a:ext cx="4896996" cy="3950313"/>
            <a:chOff x="7093835" y="2000377"/>
            <a:chExt cx="4450397" cy="3590050"/>
          </a:xfrm>
        </p:grpSpPr>
        <p:grpSp>
          <p:nvGrpSpPr>
            <p:cNvPr id="3" name="组合 37">
              <a:extLst>
                <a:ext uri="{FF2B5EF4-FFF2-40B4-BE49-F238E27FC236}">
                  <a16:creationId xmlns:a16="http://schemas.microsoft.com/office/drawing/2014/main" id="{5793C1CC-9A30-4F98-8FDD-43A547671E44}"/>
                </a:ext>
              </a:extLst>
            </p:cNvPr>
            <p:cNvGrpSpPr/>
            <p:nvPr/>
          </p:nvGrpSpPr>
          <p:grpSpPr>
            <a:xfrm>
              <a:off x="8001930" y="2000377"/>
              <a:ext cx="2589889" cy="3401471"/>
              <a:chOff x="6134582" y="1509006"/>
              <a:chExt cx="1944216" cy="2552678"/>
            </a:xfrm>
            <a:effectLst>
              <a:outerShdw blurRad="215900" dist="88900" dir="8100000" algn="tr" rotWithShape="0">
                <a:prstClr val="black">
                  <a:alpha val="31000"/>
                </a:prstClr>
              </a:outerShdw>
            </a:effectLst>
          </p:grpSpPr>
          <p:sp>
            <p:nvSpPr>
              <p:cNvPr id="5" name="椭圆 4">
                <a:extLst>
                  <a:ext uri="{FF2B5EF4-FFF2-40B4-BE49-F238E27FC236}">
                    <a16:creationId xmlns:a16="http://schemas.microsoft.com/office/drawing/2014/main" id="{09D6E464-C261-42FB-9096-8D7A300D4BAD}"/>
                  </a:ext>
                </a:extLst>
              </p:cNvPr>
              <p:cNvSpPr/>
              <p:nvPr/>
            </p:nvSpPr>
            <p:spPr>
              <a:xfrm>
                <a:off x="6134582" y="2117468"/>
                <a:ext cx="1944216" cy="1944216"/>
              </a:xfrm>
              <a:prstGeom prst="ellipse">
                <a:avLst/>
              </a:prstGeom>
              <a:solidFill>
                <a:schemeClr val="bg1"/>
              </a:solidFill>
              <a:ln w="1016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cs typeface="+mn-ea"/>
                  <a:sym typeface="+mn-lt"/>
                </a:endParaRPr>
              </a:p>
            </p:txBody>
          </p:sp>
          <p:sp>
            <p:nvSpPr>
              <p:cNvPr id="6" name="矩形 19">
                <a:extLst>
                  <a:ext uri="{FF2B5EF4-FFF2-40B4-BE49-F238E27FC236}">
                    <a16:creationId xmlns:a16="http://schemas.microsoft.com/office/drawing/2014/main" id="{FA20890C-872D-493C-BB41-3F9A679A0AEB}"/>
                  </a:ext>
                </a:extLst>
              </p:cNvPr>
              <p:cNvSpPr/>
              <p:nvPr/>
            </p:nvSpPr>
            <p:spPr>
              <a:xfrm rot="2050084">
                <a:off x="7606305" y="2059772"/>
                <a:ext cx="144016" cy="216024"/>
              </a:xfrm>
              <a:custGeom>
                <a:avLst/>
                <a:gdLst/>
                <a:ahLst/>
                <a:cxnLst/>
                <a:rect l="l" t="t" r="r" b="b"/>
                <a:pathLst>
                  <a:path w="144016" h="216024">
                    <a:moveTo>
                      <a:pt x="24003" y="0"/>
                    </a:moveTo>
                    <a:lnTo>
                      <a:pt x="120013" y="0"/>
                    </a:lnTo>
                    <a:cubicBezTo>
                      <a:pt x="133269" y="0"/>
                      <a:pt x="144016" y="10747"/>
                      <a:pt x="144016" y="24003"/>
                    </a:cubicBezTo>
                    <a:lnTo>
                      <a:pt x="144016" y="120013"/>
                    </a:lnTo>
                    <a:cubicBezTo>
                      <a:pt x="144016" y="133269"/>
                      <a:pt x="133269" y="144016"/>
                      <a:pt x="120013" y="144016"/>
                    </a:cubicBezTo>
                    <a:lnTo>
                      <a:pt x="108012" y="144016"/>
                    </a:lnTo>
                    <a:lnTo>
                      <a:pt x="108012" y="216024"/>
                    </a:lnTo>
                    <a:lnTo>
                      <a:pt x="36004" y="216024"/>
                    </a:lnTo>
                    <a:lnTo>
                      <a:pt x="36004" y="144016"/>
                    </a:lnTo>
                    <a:lnTo>
                      <a:pt x="24003" y="144016"/>
                    </a:lnTo>
                    <a:cubicBezTo>
                      <a:pt x="10747" y="144016"/>
                      <a:pt x="0" y="133269"/>
                      <a:pt x="0" y="120013"/>
                    </a:cubicBezTo>
                    <a:lnTo>
                      <a:pt x="0" y="24003"/>
                    </a:lnTo>
                    <a:cubicBezTo>
                      <a:pt x="0" y="10747"/>
                      <a:pt x="10747" y="0"/>
                      <a:pt x="24003"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cs typeface="+mn-ea"/>
                  <a:sym typeface="+mn-lt"/>
                </a:endParaRPr>
              </a:p>
            </p:txBody>
          </p:sp>
          <p:sp>
            <p:nvSpPr>
              <p:cNvPr id="7" name="矩形 19">
                <a:extLst>
                  <a:ext uri="{FF2B5EF4-FFF2-40B4-BE49-F238E27FC236}">
                    <a16:creationId xmlns:a16="http://schemas.microsoft.com/office/drawing/2014/main" id="{76CC354D-8CFC-4361-9018-A0F1022AFD34}"/>
                  </a:ext>
                </a:extLst>
              </p:cNvPr>
              <p:cNvSpPr/>
              <p:nvPr/>
            </p:nvSpPr>
            <p:spPr>
              <a:xfrm rot="19549916" flipH="1">
                <a:off x="6422056" y="2059772"/>
                <a:ext cx="144016" cy="216024"/>
              </a:xfrm>
              <a:custGeom>
                <a:avLst/>
                <a:gdLst/>
                <a:ahLst/>
                <a:cxnLst/>
                <a:rect l="l" t="t" r="r" b="b"/>
                <a:pathLst>
                  <a:path w="144016" h="216024">
                    <a:moveTo>
                      <a:pt x="24003" y="0"/>
                    </a:moveTo>
                    <a:lnTo>
                      <a:pt x="120013" y="0"/>
                    </a:lnTo>
                    <a:cubicBezTo>
                      <a:pt x="133269" y="0"/>
                      <a:pt x="144016" y="10747"/>
                      <a:pt x="144016" y="24003"/>
                    </a:cubicBezTo>
                    <a:lnTo>
                      <a:pt x="144016" y="120013"/>
                    </a:lnTo>
                    <a:cubicBezTo>
                      <a:pt x="144016" y="133269"/>
                      <a:pt x="133269" y="144016"/>
                      <a:pt x="120013" y="144016"/>
                    </a:cubicBezTo>
                    <a:lnTo>
                      <a:pt x="108012" y="144016"/>
                    </a:lnTo>
                    <a:lnTo>
                      <a:pt x="108012" y="216024"/>
                    </a:lnTo>
                    <a:lnTo>
                      <a:pt x="36004" y="216024"/>
                    </a:lnTo>
                    <a:lnTo>
                      <a:pt x="36004" y="144016"/>
                    </a:lnTo>
                    <a:lnTo>
                      <a:pt x="24003" y="144016"/>
                    </a:lnTo>
                    <a:cubicBezTo>
                      <a:pt x="10747" y="144016"/>
                      <a:pt x="0" y="133269"/>
                      <a:pt x="0" y="120013"/>
                    </a:cubicBezTo>
                    <a:lnTo>
                      <a:pt x="0" y="24003"/>
                    </a:lnTo>
                    <a:cubicBezTo>
                      <a:pt x="0" y="10747"/>
                      <a:pt x="10747" y="0"/>
                      <a:pt x="24003"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cs typeface="+mn-ea"/>
                  <a:sym typeface="+mn-lt"/>
                </a:endParaRPr>
              </a:p>
            </p:txBody>
          </p:sp>
          <p:sp>
            <p:nvSpPr>
              <p:cNvPr id="8" name="矩形 20">
                <a:extLst>
                  <a:ext uri="{FF2B5EF4-FFF2-40B4-BE49-F238E27FC236}">
                    <a16:creationId xmlns:a16="http://schemas.microsoft.com/office/drawing/2014/main" id="{9A24C65A-F665-4A46-B729-3C83670C1DF3}"/>
                  </a:ext>
                </a:extLst>
              </p:cNvPr>
              <p:cNvSpPr/>
              <p:nvPr/>
            </p:nvSpPr>
            <p:spPr>
              <a:xfrm>
                <a:off x="6986488" y="1654012"/>
                <a:ext cx="197320" cy="463456"/>
              </a:xfrm>
              <a:custGeom>
                <a:avLst/>
                <a:gdLst/>
                <a:ahLst/>
                <a:cxnLst/>
                <a:rect l="l" t="t" r="r" b="b"/>
                <a:pathLst>
                  <a:path w="197320" h="463456">
                    <a:moveTo>
                      <a:pt x="32887" y="0"/>
                    </a:moveTo>
                    <a:lnTo>
                      <a:pt x="164433" y="0"/>
                    </a:lnTo>
                    <a:cubicBezTo>
                      <a:pt x="182596" y="0"/>
                      <a:pt x="197320" y="14725"/>
                      <a:pt x="197320" y="32887"/>
                    </a:cubicBezTo>
                    <a:lnTo>
                      <a:pt x="197320" y="164434"/>
                    </a:lnTo>
                    <a:cubicBezTo>
                      <a:pt x="197320" y="182596"/>
                      <a:pt x="182596" y="197321"/>
                      <a:pt x="164433" y="197321"/>
                    </a:cubicBezTo>
                    <a:lnTo>
                      <a:pt x="152660" y="197321"/>
                    </a:lnTo>
                    <a:lnTo>
                      <a:pt x="152660" y="463456"/>
                    </a:lnTo>
                    <a:lnTo>
                      <a:pt x="44660" y="463456"/>
                    </a:lnTo>
                    <a:lnTo>
                      <a:pt x="44660" y="197321"/>
                    </a:lnTo>
                    <a:lnTo>
                      <a:pt x="32887" y="197321"/>
                    </a:lnTo>
                    <a:cubicBezTo>
                      <a:pt x="14724" y="197321"/>
                      <a:pt x="0" y="182596"/>
                      <a:pt x="0" y="164434"/>
                    </a:cubicBezTo>
                    <a:lnTo>
                      <a:pt x="0" y="32887"/>
                    </a:lnTo>
                    <a:cubicBezTo>
                      <a:pt x="0" y="14725"/>
                      <a:pt x="14724" y="0"/>
                      <a:pt x="32887" y="0"/>
                    </a:cubicBez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cs typeface="+mn-ea"/>
                  <a:sym typeface="+mn-lt"/>
                </a:endParaRPr>
              </a:p>
            </p:txBody>
          </p:sp>
          <p:sp>
            <p:nvSpPr>
              <p:cNvPr id="9" name="同心圆 42">
                <a:extLst>
                  <a:ext uri="{FF2B5EF4-FFF2-40B4-BE49-F238E27FC236}">
                    <a16:creationId xmlns:a16="http://schemas.microsoft.com/office/drawing/2014/main" id="{52EFD1BE-FE8A-433F-B7E5-470BDBD09628}"/>
                  </a:ext>
                </a:extLst>
              </p:cNvPr>
              <p:cNvSpPr/>
              <p:nvPr/>
            </p:nvSpPr>
            <p:spPr>
              <a:xfrm>
                <a:off x="6853304" y="1509006"/>
                <a:ext cx="463688" cy="463688"/>
              </a:xfrm>
              <a:prstGeom prst="donut">
                <a:avLst>
                  <a:gd name="adj" fmla="val 9933"/>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cs typeface="+mn-ea"/>
                  <a:sym typeface="+mn-lt"/>
                </a:endParaRPr>
              </a:p>
            </p:txBody>
          </p:sp>
        </p:grpSp>
        <p:graphicFrame>
          <p:nvGraphicFramePr>
            <p:cNvPr id="4" name="图表 3">
              <a:extLst>
                <a:ext uri="{FF2B5EF4-FFF2-40B4-BE49-F238E27FC236}">
                  <a16:creationId xmlns:a16="http://schemas.microsoft.com/office/drawing/2014/main" id="{401C30F8-887C-4D07-8FE7-F7D31240E4BA}"/>
                </a:ext>
              </a:extLst>
            </p:cNvPr>
            <p:cNvGraphicFramePr/>
            <p:nvPr>
              <p:extLst>
                <p:ext uri="{D42A27DB-BD31-4B8C-83A1-F6EECF244321}">
                  <p14:modId xmlns:p14="http://schemas.microsoft.com/office/powerpoint/2010/main" val="670297206"/>
                </p:ext>
              </p:extLst>
            </p:nvPr>
          </p:nvGraphicFramePr>
          <p:xfrm>
            <a:off x="7093835" y="2622579"/>
            <a:ext cx="4450397" cy="2967848"/>
          </p:xfrm>
          <a:graphic>
            <a:graphicData uri="http://schemas.openxmlformats.org/drawingml/2006/chart">
              <c:chart xmlns:c="http://schemas.openxmlformats.org/drawingml/2006/chart" xmlns:r="http://schemas.openxmlformats.org/officeDocument/2006/relationships" r:id="rId3"/>
            </a:graphicData>
          </a:graphic>
        </p:graphicFrame>
      </p:grpSp>
      <p:grpSp>
        <p:nvGrpSpPr>
          <p:cNvPr id="10" name="组合 9">
            <a:extLst>
              <a:ext uri="{FF2B5EF4-FFF2-40B4-BE49-F238E27FC236}">
                <a16:creationId xmlns:a16="http://schemas.microsoft.com/office/drawing/2014/main" id="{78DCB462-958C-4EA2-8DF6-408C60D865D8}"/>
              </a:ext>
            </a:extLst>
          </p:cNvPr>
          <p:cNvGrpSpPr/>
          <p:nvPr/>
        </p:nvGrpSpPr>
        <p:grpSpPr>
          <a:xfrm>
            <a:off x="1637338" y="2696762"/>
            <a:ext cx="1934629" cy="961136"/>
            <a:chOff x="468937" y="2419540"/>
            <a:chExt cx="1934629" cy="961136"/>
          </a:xfrm>
        </p:grpSpPr>
        <p:sp>
          <p:nvSpPr>
            <p:cNvPr id="11" name="TextBox 18">
              <a:extLst>
                <a:ext uri="{FF2B5EF4-FFF2-40B4-BE49-F238E27FC236}">
                  <a16:creationId xmlns:a16="http://schemas.microsoft.com/office/drawing/2014/main" id="{AC75B442-2349-46AD-8A42-FDD3366B876F}"/>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12" name="矩形 11">
              <a:extLst>
                <a:ext uri="{FF2B5EF4-FFF2-40B4-BE49-F238E27FC236}">
                  <a16:creationId xmlns:a16="http://schemas.microsoft.com/office/drawing/2014/main" id="{E6504384-D942-48ED-92D1-FB9A8D9BA9B2}"/>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13" name="组合 12">
            <a:extLst>
              <a:ext uri="{FF2B5EF4-FFF2-40B4-BE49-F238E27FC236}">
                <a16:creationId xmlns:a16="http://schemas.microsoft.com/office/drawing/2014/main" id="{F0F7A295-F1E7-4799-B42C-9959EC7C5F16}"/>
              </a:ext>
            </a:extLst>
          </p:cNvPr>
          <p:cNvGrpSpPr/>
          <p:nvPr/>
        </p:nvGrpSpPr>
        <p:grpSpPr>
          <a:xfrm>
            <a:off x="1637338" y="4540076"/>
            <a:ext cx="1934629" cy="961136"/>
            <a:chOff x="468937" y="2419540"/>
            <a:chExt cx="1934629" cy="961136"/>
          </a:xfrm>
        </p:grpSpPr>
        <p:sp>
          <p:nvSpPr>
            <p:cNvPr id="14" name="TextBox 18">
              <a:extLst>
                <a:ext uri="{FF2B5EF4-FFF2-40B4-BE49-F238E27FC236}">
                  <a16:creationId xmlns:a16="http://schemas.microsoft.com/office/drawing/2014/main" id="{65C8A430-7F95-4274-B884-05CE73F64556}"/>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15" name="矩形 14">
              <a:extLst>
                <a:ext uri="{FF2B5EF4-FFF2-40B4-BE49-F238E27FC236}">
                  <a16:creationId xmlns:a16="http://schemas.microsoft.com/office/drawing/2014/main" id="{297AE8E6-BEE1-419A-836C-1331F4F20865}"/>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16" name="组合 15">
            <a:extLst>
              <a:ext uri="{FF2B5EF4-FFF2-40B4-BE49-F238E27FC236}">
                <a16:creationId xmlns:a16="http://schemas.microsoft.com/office/drawing/2014/main" id="{F884B939-3961-449D-87B8-466A7C2C4790}"/>
              </a:ext>
            </a:extLst>
          </p:cNvPr>
          <p:cNvGrpSpPr/>
          <p:nvPr/>
        </p:nvGrpSpPr>
        <p:grpSpPr>
          <a:xfrm>
            <a:off x="8546138" y="2696762"/>
            <a:ext cx="1934629" cy="961136"/>
            <a:chOff x="468937" y="2419540"/>
            <a:chExt cx="1934629" cy="961136"/>
          </a:xfrm>
        </p:grpSpPr>
        <p:sp>
          <p:nvSpPr>
            <p:cNvPr id="17" name="TextBox 18">
              <a:extLst>
                <a:ext uri="{FF2B5EF4-FFF2-40B4-BE49-F238E27FC236}">
                  <a16:creationId xmlns:a16="http://schemas.microsoft.com/office/drawing/2014/main" id="{C7294FE2-F8F4-43D3-97A4-76B7B8EDD743}"/>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18" name="矩形 17">
              <a:extLst>
                <a:ext uri="{FF2B5EF4-FFF2-40B4-BE49-F238E27FC236}">
                  <a16:creationId xmlns:a16="http://schemas.microsoft.com/office/drawing/2014/main" id="{CC780FD4-FC3A-4C2C-A57D-92EF0043D8DD}"/>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19" name="组合 18">
            <a:extLst>
              <a:ext uri="{FF2B5EF4-FFF2-40B4-BE49-F238E27FC236}">
                <a16:creationId xmlns:a16="http://schemas.microsoft.com/office/drawing/2014/main" id="{98FB391B-BB87-49D9-8996-72E8B08FE991}"/>
              </a:ext>
            </a:extLst>
          </p:cNvPr>
          <p:cNvGrpSpPr/>
          <p:nvPr/>
        </p:nvGrpSpPr>
        <p:grpSpPr>
          <a:xfrm>
            <a:off x="8546138" y="4540076"/>
            <a:ext cx="1934629" cy="961136"/>
            <a:chOff x="468937" y="2419540"/>
            <a:chExt cx="1934629" cy="961136"/>
          </a:xfrm>
        </p:grpSpPr>
        <p:sp>
          <p:nvSpPr>
            <p:cNvPr id="20" name="TextBox 18">
              <a:extLst>
                <a:ext uri="{FF2B5EF4-FFF2-40B4-BE49-F238E27FC236}">
                  <a16:creationId xmlns:a16="http://schemas.microsoft.com/office/drawing/2014/main" id="{A29741E7-3EC6-47C1-9066-C151D6AB6DC3}"/>
                </a:ext>
              </a:extLst>
            </p:cNvPr>
            <p:cNvSpPr txBox="1"/>
            <p:nvPr/>
          </p:nvSpPr>
          <p:spPr>
            <a:xfrm flipH="1">
              <a:off x="468937" y="2419540"/>
              <a:ext cx="1252266" cy="369332"/>
            </a:xfrm>
            <a:prstGeom prst="rect">
              <a:avLst/>
            </a:prstGeom>
            <a:noFill/>
          </p:spPr>
          <p:txBody>
            <a:bodyPr wrap="none" rtlCol="0">
              <a:spAutoFit/>
            </a:bodyPr>
            <a:lstStyle/>
            <a:p>
              <a:r>
                <a:rPr lang="en-US" b="1">
                  <a:cs typeface="+mn-ea"/>
                  <a:sym typeface="+mn-lt"/>
                </a:rPr>
                <a:t>PRESENT</a:t>
              </a:r>
              <a:endParaRPr lang="en-US" b="1" dirty="0">
                <a:cs typeface="+mn-ea"/>
                <a:sym typeface="+mn-lt"/>
              </a:endParaRPr>
            </a:p>
          </p:txBody>
        </p:sp>
        <p:sp>
          <p:nvSpPr>
            <p:cNvPr id="21" name="矩形 20">
              <a:extLst>
                <a:ext uri="{FF2B5EF4-FFF2-40B4-BE49-F238E27FC236}">
                  <a16:creationId xmlns:a16="http://schemas.microsoft.com/office/drawing/2014/main" id="{082F7858-DC27-4AC8-B1E9-F24898746B59}"/>
                </a:ext>
              </a:extLst>
            </p:cNvPr>
            <p:cNvSpPr/>
            <p:nvPr/>
          </p:nvSpPr>
          <p:spPr>
            <a:xfrm>
              <a:off x="470268" y="2823664"/>
              <a:ext cx="1933298" cy="557012"/>
            </a:xfrm>
            <a:prstGeom prst="rect">
              <a:avLst/>
            </a:prstGeom>
          </p:spPr>
          <p:txBody>
            <a:bodyPr wrap="square">
              <a:spAutoFit/>
            </a:bodyPr>
            <a:lstStyle/>
            <a:p>
              <a:pPr>
                <a:lnSpc>
                  <a:spcPct val="150000"/>
                </a:lnSpc>
              </a:pPr>
              <a:r>
                <a:rPr lang="en-US" altLang="zh-CN" sz="700" dirty="0">
                  <a:cs typeface="+mn-ea"/>
                  <a:sym typeface="+mn-lt"/>
                </a:rPr>
                <a:t>OF THIS SCHEME, WE THANK YOU FOR YOUR READING, THE PROPOSAL IS IN WE </a:t>
              </a:r>
              <a:r>
                <a:rPr lang="en-US" altLang="zh-CN" sz="700">
                  <a:cs typeface="+mn-ea"/>
                  <a:sym typeface="+mn-lt"/>
                </a:rPr>
                <a:t>UNDERSTAND YOUR</a:t>
              </a:r>
              <a:endParaRPr lang="en-US" altLang="zh-CN" sz="700" dirty="0">
                <a:cs typeface="+mn-ea"/>
                <a:sym typeface="+mn-lt"/>
              </a:endParaRPr>
            </a:p>
          </p:txBody>
        </p:sp>
      </p:grpSp>
      <p:grpSp>
        <p:nvGrpSpPr>
          <p:cNvPr id="35" name="组合 34">
            <a:extLst>
              <a:ext uri="{FF2B5EF4-FFF2-40B4-BE49-F238E27FC236}">
                <a16:creationId xmlns:a16="http://schemas.microsoft.com/office/drawing/2014/main" id="{467F3AA8-4F4C-41BC-85E6-12F832711A91}"/>
              </a:ext>
            </a:extLst>
          </p:cNvPr>
          <p:cNvGrpSpPr/>
          <p:nvPr/>
        </p:nvGrpSpPr>
        <p:grpSpPr>
          <a:xfrm>
            <a:off x="2918188" y="338191"/>
            <a:ext cx="5975713" cy="584775"/>
            <a:chOff x="2918188" y="338191"/>
            <a:chExt cx="5975713" cy="584775"/>
          </a:xfrm>
        </p:grpSpPr>
        <p:sp>
          <p:nvSpPr>
            <p:cNvPr id="36" name="TextBox 18">
              <a:extLst>
                <a:ext uri="{FF2B5EF4-FFF2-40B4-BE49-F238E27FC236}">
                  <a16:creationId xmlns:a16="http://schemas.microsoft.com/office/drawing/2014/main" id="{9C0B4DD8-26D4-46DA-9B8F-431E816F62BE}"/>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37" name="椭圆 36">
              <a:extLst>
                <a:ext uri="{FF2B5EF4-FFF2-40B4-BE49-F238E27FC236}">
                  <a16:creationId xmlns:a16="http://schemas.microsoft.com/office/drawing/2014/main" id="{587BCC8B-FD13-47D8-AA2A-E4A9149B05D8}"/>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a:extLst>
                <a:ext uri="{FF2B5EF4-FFF2-40B4-BE49-F238E27FC236}">
                  <a16:creationId xmlns:a16="http://schemas.microsoft.com/office/drawing/2014/main" id="{9669FBF1-B0E3-47CA-8B01-088EB36665E8}"/>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a:extLst>
                <a:ext uri="{FF2B5EF4-FFF2-40B4-BE49-F238E27FC236}">
                  <a16:creationId xmlns:a16="http://schemas.microsoft.com/office/drawing/2014/main" id="{94B472F2-644C-4416-BE6D-CE29A241AE5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a:extLst>
                <a:ext uri="{FF2B5EF4-FFF2-40B4-BE49-F238E27FC236}">
                  <a16:creationId xmlns:a16="http://schemas.microsoft.com/office/drawing/2014/main" id="{64FD54C9-281B-4F78-B8A7-10544FE79C2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CD00BD32-45ED-495E-A1C6-E93E92922D86}"/>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a:extLst>
                <a:ext uri="{FF2B5EF4-FFF2-40B4-BE49-F238E27FC236}">
                  <a16:creationId xmlns:a16="http://schemas.microsoft.com/office/drawing/2014/main" id="{D2AE2959-9347-407F-9D25-D4EAEE68A0BD}"/>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a:extLst>
                <a:ext uri="{FF2B5EF4-FFF2-40B4-BE49-F238E27FC236}">
                  <a16:creationId xmlns:a16="http://schemas.microsoft.com/office/drawing/2014/main" id="{7BD16525-300B-4C32-BAD8-50F6FA1FE1A1}"/>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a:extLst>
                <a:ext uri="{FF2B5EF4-FFF2-40B4-BE49-F238E27FC236}">
                  <a16:creationId xmlns:a16="http://schemas.microsoft.com/office/drawing/2014/main" id="{72B80088-E2D6-4EFF-92EA-6A728156B3A9}"/>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椭圆 44">
              <a:extLst>
                <a:ext uri="{FF2B5EF4-FFF2-40B4-BE49-F238E27FC236}">
                  <a16:creationId xmlns:a16="http://schemas.microsoft.com/office/drawing/2014/main" id="{36D84C50-40CB-4502-AE32-14302CFCA66E}"/>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a:extLst>
                <a:ext uri="{FF2B5EF4-FFF2-40B4-BE49-F238E27FC236}">
                  <a16:creationId xmlns:a16="http://schemas.microsoft.com/office/drawing/2014/main" id="{E4489BCD-94E7-479E-8124-66F134E983BC}"/>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97157221"/>
      </p:ext>
    </p:extLst>
  </p:cSld>
  <p:clrMapOvr>
    <a:masterClrMapping/>
  </p:clrMapOvr>
  <mc:AlternateContent xmlns:mc="http://schemas.openxmlformats.org/markup-compatibility/2006" xmlns:p14="http://schemas.microsoft.com/office/powerpoint/2010/main">
    <mc:Choice Requires="p14">
      <p:transition spd="slow" p14:dur="1500" advTm="2000">
        <p:random/>
      </p:transition>
    </mc:Choice>
    <mc:Fallback xmlns="">
      <p:transition spd="slow"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A5EEBC75-9E44-4ADE-979A-14FBE3EF8974}"/>
              </a:ext>
            </a:extLst>
          </p:cNvPr>
          <p:cNvSpPr txBox="1">
            <a:spLocks/>
          </p:cNvSpPr>
          <p:nvPr/>
        </p:nvSpPr>
        <p:spPr>
          <a:xfrm>
            <a:off x="3089567" y="1558145"/>
            <a:ext cx="6480477" cy="394211"/>
          </a:xfrm>
          <a:prstGeom prst="rect">
            <a:avLst/>
          </a:prstGeom>
        </p:spPr>
        <p:txBody>
          <a:bodyPr/>
          <a:lstStyle/>
          <a:p>
            <a:pPr algn="ctr">
              <a:defRPr/>
            </a:pPr>
            <a:r>
              <a:rPr lang="en-US" sz="2102" dirty="0" err="1">
                <a:solidFill>
                  <a:schemeClr val="bg2">
                    <a:lumMod val="10000"/>
                  </a:schemeClr>
                </a:solidFill>
                <a:cs typeface="+mn-ea"/>
                <a:sym typeface="+mn-lt"/>
              </a:rPr>
              <a:t>感谢您支持原创设计事业，支持设计版权产品</a:t>
            </a:r>
            <a:r>
              <a:rPr lang="en-US" sz="2102" dirty="0">
                <a:solidFill>
                  <a:schemeClr val="bg2">
                    <a:lumMod val="10000"/>
                  </a:schemeClr>
                </a:solidFill>
                <a:cs typeface="+mn-ea"/>
                <a:sym typeface="+mn-lt"/>
              </a:rPr>
              <a:t>！</a:t>
            </a:r>
          </a:p>
        </p:txBody>
      </p:sp>
      <p:sp>
        <p:nvSpPr>
          <p:cNvPr id="3" name="Text Placeholder 4">
            <a:extLst>
              <a:ext uri="{FF2B5EF4-FFF2-40B4-BE49-F238E27FC236}">
                <a16:creationId xmlns:a16="http://schemas.microsoft.com/office/drawing/2014/main" id="{B0DCE1ED-B82B-4750-AA70-00770348CB9B}"/>
              </a:ext>
            </a:extLst>
          </p:cNvPr>
          <p:cNvSpPr txBox="1">
            <a:spLocks/>
          </p:cNvSpPr>
          <p:nvPr/>
        </p:nvSpPr>
        <p:spPr>
          <a:xfrm>
            <a:off x="1459342" y="2169197"/>
            <a:ext cx="9694642" cy="3954613"/>
          </a:xfrm>
          <a:prstGeom prst="rect">
            <a:avLst/>
          </a:prstGeom>
        </p:spPr>
        <p:txBody>
          <a:bodyPr/>
          <a:lstStyle/>
          <a:p>
            <a:pPr marL="450536" indent="-450536" eaLnBrk="0" hangingPunct="0">
              <a:spcBef>
                <a:spcPts val="1577"/>
              </a:spcBef>
              <a:buFont typeface="Arial" pitchFamily="34" charset="0"/>
              <a:buChar char="•"/>
              <a:defRPr/>
            </a:pPr>
            <a:r>
              <a:rPr lang="en-US" sz="1445" dirty="0" err="1">
                <a:solidFill>
                  <a:schemeClr val="bg1">
                    <a:lumMod val="50000"/>
                  </a:schemeClr>
                </a:solidFill>
                <a:cs typeface="+mn-ea"/>
                <a:sym typeface="+mn-lt"/>
              </a:rPr>
              <a:t>感谢您下载千图网</a:t>
            </a:r>
            <a:r>
              <a:rPr lang="zh-CN" altLang="en-US" sz="1445" dirty="0">
                <a:solidFill>
                  <a:schemeClr val="bg1">
                    <a:lumMod val="50000"/>
                  </a:schemeClr>
                </a:solidFill>
                <a:cs typeface="+mn-ea"/>
                <a:sym typeface="+mn-lt"/>
              </a:rPr>
              <a:t>原创</a:t>
            </a:r>
            <a:r>
              <a:rPr lang="en-US" altLang="zh-CN" sz="1445" dirty="0">
                <a:solidFill>
                  <a:schemeClr val="bg1">
                    <a:lumMod val="50000"/>
                  </a:schemeClr>
                </a:solidFill>
                <a:cs typeface="+mn-ea"/>
                <a:sym typeface="+mn-lt"/>
              </a:rPr>
              <a:t>PPT</a:t>
            </a:r>
            <a:r>
              <a:rPr lang="zh-CN" altLang="en-US" sz="1445" dirty="0">
                <a:solidFill>
                  <a:schemeClr val="bg1">
                    <a:lumMod val="50000"/>
                  </a:schemeClr>
                </a:solidFill>
                <a:cs typeface="+mn-ea"/>
                <a:sym typeface="+mn-lt"/>
              </a:rPr>
              <a:t>模板</a:t>
            </a:r>
            <a:r>
              <a:rPr lang="en-US" sz="1445" dirty="0">
                <a:solidFill>
                  <a:schemeClr val="bg1">
                    <a:lumMod val="50000"/>
                  </a:schemeClr>
                </a:solidFill>
                <a:cs typeface="+mn-ea"/>
                <a:sym typeface="+mn-lt"/>
              </a:rPr>
              <a:t>，</a:t>
            </a:r>
            <a:r>
              <a:rPr lang="en-US" sz="1445" dirty="0" err="1">
                <a:solidFill>
                  <a:schemeClr val="bg1">
                    <a:lumMod val="50000"/>
                  </a:schemeClr>
                </a:solidFill>
                <a:cs typeface="+mn-ea"/>
                <a:sym typeface="+mn-lt"/>
              </a:rPr>
              <a:t>为了您和千图网以及原创作者的利益，请勿复制、传播、销售，否则将承担法律责任</a:t>
            </a:r>
            <a:r>
              <a:rPr lang="en-US" sz="1445" dirty="0">
                <a:solidFill>
                  <a:schemeClr val="bg1">
                    <a:lumMod val="50000"/>
                  </a:schemeClr>
                </a:solidFill>
                <a:cs typeface="+mn-ea"/>
                <a:sym typeface="+mn-lt"/>
              </a:rPr>
              <a:t>！</a:t>
            </a:r>
          </a:p>
          <a:p>
            <a:pPr marL="450536" indent="-450536" eaLnBrk="0" hangingPunct="0">
              <a:spcBef>
                <a:spcPts val="1577"/>
              </a:spcBef>
              <a:buFont typeface="Arial" pitchFamily="34" charset="0"/>
              <a:buChar char="•"/>
              <a:defRPr/>
            </a:pPr>
            <a:r>
              <a:rPr lang="en-US" sz="1445" dirty="0" err="1">
                <a:solidFill>
                  <a:schemeClr val="bg1">
                    <a:lumMod val="50000"/>
                  </a:schemeClr>
                </a:solidFill>
                <a:cs typeface="+mn-ea"/>
                <a:sym typeface="+mn-lt"/>
              </a:rPr>
              <a:t>千图网将对作品进行维权，按照传播下载次数的十倍进行索取赔偿</a:t>
            </a:r>
            <a:r>
              <a:rPr lang="zh-CN" altLang="en-US" sz="1445" dirty="0">
                <a:solidFill>
                  <a:schemeClr val="bg1">
                    <a:lumMod val="50000"/>
                  </a:schemeClr>
                </a:solidFill>
                <a:cs typeface="+mn-ea"/>
                <a:sym typeface="+mn-lt"/>
              </a:rPr>
              <a:t>金</a:t>
            </a:r>
            <a:r>
              <a:rPr lang="en-US" sz="1445" dirty="0">
                <a:solidFill>
                  <a:schemeClr val="bg1">
                    <a:lumMod val="50000"/>
                  </a:schemeClr>
                </a:solidFill>
                <a:cs typeface="+mn-ea"/>
                <a:sym typeface="+mn-lt"/>
              </a:rPr>
              <a:t>！</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2、不得将千图网的PPT模版、PPT素材，本身用于再出售，或者出租、出借、转让、分销、发布或者作为礼物供他人使用，不得转授权、出卖、转让本协议或本协议中的权利。</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3、禁止把作品纳入商标或服务标记。</a:t>
            </a:r>
          </a:p>
          <a:p>
            <a:pPr marL="450536" indent="-450536" eaLnBrk="0" hangingPunct="0">
              <a:spcBef>
                <a:spcPts val="1577"/>
              </a:spcBef>
              <a:buFont typeface="Arial" pitchFamily="34" charset="0"/>
              <a:buChar char="•"/>
              <a:defRPr/>
            </a:pPr>
            <a:r>
              <a:rPr lang="en-US" sz="1445" dirty="0">
                <a:solidFill>
                  <a:schemeClr val="bg1">
                    <a:lumMod val="50000"/>
                  </a:schemeClr>
                </a:solidFill>
                <a:cs typeface="+mn-ea"/>
                <a:sym typeface="+mn-lt"/>
              </a:rPr>
              <a:t>4、禁止用户用下载格式在网上传播作品。</a:t>
            </a:r>
            <a:r>
              <a:rPr lang="en-US" sz="1445" dirty="0" err="1">
                <a:solidFill>
                  <a:schemeClr val="bg1">
                    <a:lumMod val="50000"/>
                  </a:schemeClr>
                </a:solidFill>
                <a:cs typeface="+mn-ea"/>
                <a:sym typeface="+mn-lt"/>
              </a:rPr>
              <a:t>或者作品可以让第三方单独付费或共享免费下载、或通过转移电话服务系统传播</a:t>
            </a:r>
            <a:r>
              <a:rPr lang="en-US" sz="1445" dirty="0">
                <a:solidFill>
                  <a:schemeClr val="bg1">
                    <a:lumMod val="50000"/>
                  </a:schemeClr>
                </a:solidFill>
                <a:cs typeface="+mn-ea"/>
                <a:sym typeface="+mn-lt"/>
              </a:rPr>
              <a:t>。</a:t>
            </a:r>
          </a:p>
        </p:txBody>
      </p:sp>
      <p:sp>
        <p:nvSpPr>
          <p:cNvPr id="4" name="Text Placeholder 2">
            <a:extLst>
              <a:ext uri="{FF2B5EF4-FFF2-40B4-BE49-F238E27FC236}">
                <a16:creationId xmlns:a16="http://schemas.microsoft.com/office/drawing/2014/main" id="{CB3554ED-1EC9-48EA-B670-2CDDF00EC925}"/>
              </a:ext>
            </a:extLst>
          </p:cNvPr>
          <p:cNvSpPr txBox="1">
            <a:spLocks/>
          </p:cNvSpPr>
          <p:nvPr/>
        </p:nvSpPr>
        <p:spPr bwMode="auto">
          <a:xfrm>
            <a:off x="3983807" y="742775"/>
            <a:ext cx="4446096" cy="663923"/>
          </a:xfrm>
          <a:prstGeom prst="rect">
            <a:avLst/>
          </a:prstGeom>
          <a:noFill/>
          <a:ln w="9525">
            <a:noFill/>
            <a:miter lim="800000"/>
            <a:headEnd/>
            <a:tailEnd/>
          </a:ln>
        </p:spPr>
        <p:txBody>
          <a:bodyPr vert="horz" wrap="square" lIns="0" tIns="53217" rIns="0" bIns="53217" numCol="1" anchor="t" anchorCtr="0" compatLnSpc="1">
            <a:prstTxWarp prst="textNoShape">
              <a:avLst/>
            </a:prstTxWarp>
          </a:bodyPr>
          <a:lstStyle/>
          <a:p>
            <a:pPr algn="ctr" defTabSz="1201430" eaLnBrk="0" fontAlgn="base" hangingPunct="0">
              <a:spcAft>
                <a:spcPct val="0"/>
              </a:spcAft>
              <a:defRPr/>
            </a:pPr>
            <a:r>
              <a:rPr lang="en-US" sz="4599" dirty="0" err="1">
                <a:solidFill>
                  <a:schemeClr val="bg2">
                    <a:lumMod val="10000"/>
                  </a:schemeClr>
                </a:solidFill>
                <a:cs typeface="+mn-ea"/>
                <a:sym typeface="+mn-lt"/>
              </a:rPr>
              <a:t>版权声明</a:t>
            </a:r>
            <a:endParaRPr lang="en-US" sz="4599" dirty="0">
              <a:solidFill>
                <a:schemeClr val="bg2">
                  <a:lumMod val="10000"/>
                </a:schemeClr>
              </a:solidFill>
              <a:cs typeface="+mn-ea"/>
              <a:sym typeface="+mn-lt"/>
            </a:endParaRPr>
          </a:p>
        </p:txBody>
      </p:sp>
    </p:spTree>
    <p:extLst>
      <p:ext uri="{BB962C8B-B14F-4D97-AF65-F5344CB8AC3E}">
        <p14:creationId xmlns:p14="http://schemas.microsoft.com/office/powerpoint/2010/main" val="3506366974"/>
      </p:ext>
    </p:extLst>
  </p:cSld>
  <p:clrMapOvr>
    <a:masterClrMapping/>
  </p:clrMapOvr>
  <mc:AlternateContent xmlns:mc="http://schemas.openxmlformats.org/markup-compatibility/2006" xmlns:p14="http://schemas.microsoft.com/office/powerpoint/2010/main">
    <mc:Choice Requires="p14">
      <p:transition spd="slow" p14:dur="1500" advClick="0" advTm="2000">
        <p:split orient="vert"/>
      </p:transition>
    </mc:Choice>
    <mc:Fallback xmlns="">
      <p:transition spd="slow" advClick="0" advTm="2000">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643081" y="2471055"/>
            <a:ext cx="8955630" cy="717898"/>
            <a:chOff x="1708778" y="2337375"/>
            <a:chExt cx="8957963" cy="717898"/>
          </a:xfrm>
        </p:grpSpPr>
        <p:sp>
          <p:nvSpPr>
            <p:cNvPr id="32" name="Shape 3747"/>
            <p:cNvSpPr/>
            <p:nvPr/>
          </p:nvSpPr>
          <p:spPr>
            <a:xfrm>
              <a:off x="614422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34" name="Shape 3748"/>
            <p:cNvSpPr/>
            <p:nvPr/>
          </p:nvSpPr>
          <p:spPr>
            <a:xfrm>
              <a:off x="6231468"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36" name="Shape 3749"/>
            <p:cNvSpPr/>
            <p:nvPr/>
          </p:nvSpPr>
          <p:spPr>
            <a:xfrm>
              <a:off x="651325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37" name="Shape 3750"/>
            <p:cNvSpPr/>
            <p:nvPr/>
          </p:nvSpPr>
          <p:spPr>
            <a:xfrm>
              <a:off x="660049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38" name="Shape 3751"/>
            <p:cNvSpPr/>
            <p:nvPr/>
          </p:nvSpPr>
          <p:spPr>
            <a:xfrm>
              <a:off x="68836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39" name="Shape 3752"/>
            <p:cNvSpPr/>
            <p:nvPr/>
          </p:nvSpPr>
          <p:spPr>
            <a:xfrm>
              <a:off x="6970915"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nvGrpSpPr>
            <p:cNvPr id="3" name="Group 2"/>
            <p:cNvGrpSpPr/>
            <p:nvPr/>
          </p:nvGrpSpPr>
          <p:grpSpPr>
            <a:xfrm>
              <a:off x="7252702" y="2337375"/>
              <a:ext cx="283144" cy="714746"/>
              <a:chOff x="7252702" y="2337375"/>
              <a:chExt cx="283144" cy="714746"/>
            </a:xfrm>
            <a:solidFill>
              <a:schemeClr val="bg1">
                <a:lumMod val="85000"/>
              </a:schemeClr>
            </a:solidFill>
          </p:grpSpPr>
          <p:sp>
            <p:nvSpPr>
              <p:cNvPr id="40" name="Shape 3753"/>
              <p:cNvSpPr/>
              <p:nvPr/>
            </p:nvSpPr>
            <p:spPr>
              <a:xfrm>
                <a:off x="725270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45" name="Shape 3754"/>
              <p:cNvSpPr/>
              <p:nvPr/>
            </p:nvSpPr>
            <p:spPr>
              <a:xfrm>
                <a:off x="733994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4" name="Group 3"/>
            <p:cNvGrpSpPr/>
            <p:nvPr/>
          </p:nvGrpSpPr>
          <p:grpSpPr>
            <a:xfrm>
              <a:off x="7622750" y="2337375"/>
              <a:ext cx="283144" cy="714746"/>
              <a:chOff x="7622750" y="2337375"/>
              <a:chExt cx="283144" cy="714746"/>
            </a:xfrm>
            <a:solidFill>
              <a:schemeClr val="bg1">
                <a:lumMod val="85000"/>
              </a:schemeClr>
            </a:solidFill>
          </p:grpSpPr>
          <p:sp>
            <p:nvSpPr>
              <p:cNvPr id="46" name="Shape 3755"/>
              <p:cNvSpPr/>
              <p:nvPr/>
            </p:nvSpPr>
            <p:spPr>
              <a:xfrm>
                <a:off x="762275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47" name="Shape 3756"/>
              <p:cNvSpPr/>
              <p:nvPr/>
            </p:nvSpPr>
            <p:spPr>
              <a:xfrm>
                <a:off x="77099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5" name="Group 4"/>
            <p:cNvGrpSpPr/>
            <p:nvPr/>
          </p:nvGrpSpPr>
          <p:grpSpPr>
            <a:xfrm>
              <a:off x="7991776" y="2337375"/>
              <a:ext cx="283144" cy="714746"/>
              <a:chOff x="7991776" y="2337375"/>
              <a:chExt cx="283144" cy="714746"/>
            </a:xfrm>
            <a:solidFill>
              <a:schemeClr val="bg1">
                <a:lumMod val="85000"/>
              </a:schemeClr>
            </a:solidFill>
          </p:grpSpPr>
          <p:sp>
            <p:nvSpPr>
              <p:cNvPr id="48" name="Shape 3757"/>
              <p:cNvSpPr/>
              <p:nvPr/>
            </p:nvSpPr>
            <p:spPr>
              <a:xfrm>
                <a:off x="799177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49" name="Shape 3758"/>
              <p:cNvSpPr/>
              <p:nvPr/>
            </p:nvSpPr>
            <p:spPr>
              <a:xfrm>
                <a:off x="807901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6" name="Group 5"/>
            <p:cNvGrpSpPr/>
            <p:nvPr/>
          </p:nvGrpSpPr>
          <p:grpSpPr>
            <a:xfrm>
              <a:off x="8362198" y="2337375"/>
              <a:ext cx="283144" cy="714746"/>
              <a:chOff x="8362198" y="2337375"/>
              <a:chExt cx="283144" cy="714746"/>
            </a:xfrm>
            <a:solidFill>
              <a:schemeClr val="bg1">
                <a:lumMod val="85000"/>
              </a:schemeClr>
            </a:solidFill>
          </p:grpSpPr>
          <p:sp>
            <p:nvSpPr>
              <p:cNvPr id="50" name="Shape 3759"/>
              <p:cNvSpPr/>
              <p:nvPr/>
            </p:nvSpPr>
            <p:spPr>
              <a:xfrm>
                <a:off x="836219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1" name="Shape 3760"/>
              <p:cNvSpPr/>
              <p:nvPr/>
            </p:nvSpPr>
            <p:spPr>
              <a:xfrm>
                <a:off x="844943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7" name="Group 6"/>
            <p:cNvGrpSpPr/>
            <p:nvPr/>
          </p:nvGrpSpPr>
          <p:grpSpPr>
            <a:xfrm>
              <a:off x="8731224" y="2337375"/>
              <a:ext cx="283144" cy="714746"/>
              <a:chOff x="8731224" y="2337375"/>
              <a:chExt cx="283144" cy="714746"/>
            </a:xfrm>
            <a:solidFill>
              <a:schemeClr val="bg1">
                <a:lumMod val="85000"/>
              </a:schemeClr>
            </a:solidFill>
          </p:grpSpPr>
          <p:sp>
            <p:nvSpPr>
              <p:cNvPr id="52" name="Shape 3761"/>
              <p:cNvSpPr/>
              <p:nvPr/>
            </p:nvSpPr>
            <p:spPr>
              <a:xfrm>
                <a:off x="873122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3" name="Shape 3762"/>
              <p:cNvSpPr/>
              <p:nvPr/>
            </p:nvSpPr>
            <p:spPr>
              <a:xfrm>
                <a:off x="8818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sp>
          <p:nvSpPr>
            <p:cNvPr id="54" name="Shape 3763"/>
            <p:cNvSpPr/>
            <p:nvPr/>
          </p:nvSpPr>
          <p:spPr>
            <a:xfrm>
              <a:off x="318899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5" name="Shape 3764"/>
            <p:cNvSpPr/>
            <p:nvPr/>
          </p:nvSpPr>
          <p:spPr>
            <a:xfrm>
              <a:off x="327623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6" name="Shape 3765"/>
            <p:cNvSpPr/>
            <p:nvPr/>
          </p:nvSpPr>
          <p:spPr>
            <a:xfrm>
              <a:off x="3558020"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7" name="Shape 3766"/>
            <p:cNvSpPr/>
            <p:nvPr/>
          </p:nvSpPr>
          <p:spPr>
            <a:xfrm>
              <a:off x="364525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8" name="Shape 3767"/>
            <p:cNvSpPr/>
            <p:nvPr/>
          </p:nvSpPr>
          <p:spPr>
            <a:xfrm>
              <a:off x="3928506"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59" name="Shape 3768"/>
            <p:cNvSpPr/>
            <p:nvPr/>
          </p:nvSpPr>
          <p:spPr>
            <a:xfrm>
              <a:off x="4015679"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0" name="Shape 3769"/>
            <p:cNvSpPr/>
            <p:nvPr/>
          </p:nvSpPr>
          <p:spPr>
            <a:xfrm>
              <a:off x="4297467"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1" name="Shape 3770"/>
            <p:cNvSpPr/>
            <p:nvPr/>
          </p:nvSpPr>
          <p:spPr>
            <a:xfrm>
              <a:off x="4384706"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2" name="Shape 3771"/>
            <p:cNvSpPr/>
            <p:nvPr/>
          </p:nvSpPr>
          <p:spPr>
            <a:xfrm>
              <a:off x="466751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3" name="Shape 3772"/>
            <p:cNvSpPr/>
            <p:nvPr/>
          </p:nvSpPr>
          <p:spPr>
            <a:xfrm>
              <a:off x="475475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4" name="Shape 3773"/>
            <p:cNvSpPr/>
            <p:nvPr/>
          </p:nvSpPr>
          <p:spPr>
            <a:xfrm>
              <a:off x="503654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5" name="Shape 3774"/>
            <p:cNvSpPr/>
            <p:nvPr/>
          </p:nvSpPr>
          <p:spPr>
            <a:xfrm>
              <a:off x="512378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6" name="Shape 3775"/>
            <p:cNvSpPr/>
            <p:nvPr/>
          </p:nvSpPr>
          <p:spPr>
            <a:xfrm>
              <a:off x="5406962"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7" name="Shape 3776"/>
            <p:cNvSpPr/>
            <p:nvPr/>
          </p:nvSpPr>
          <p:spPr>
            <a:xfrm>
              <a:off x="5494201"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8" name="Shape 3777"/>
            <p:cNvSpPr/>
            <p:nvPr/>
          </p:nvSpPr>
          <p:spPr>
            <a:xfrm>
              <a:off x="577598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69" name="Shape 3778"/>
            <p:cNvSpPr/>
            <p:nvPr/>
          </p:nvSpPr>
          <p:spPr>
            <a:xfrm>
              <a:off x="586322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0" name="Shape 3779"/>
            <p:cNvSpPr/>
            <p:nvPr/>
          </p:nvSpPr>
          <p:spPr>
            <a:xfrm>
              <a:off x="1708778"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1" name="Shape 3780"/>
            <p:cNvSpPr/>
            <p:nvPr/>
          </p:nvSpPr>
          <p:spPr>
            <a:xfrm>
              <a:off x="1796017"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2" name="Shape 3781"/>
            <p:cNvSpPr/>
            <p:nvPr/>
          </p:nvSpPr>
          <p:spPr>
            <a:xfrm>
              <a:off x="2077804"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3" name="Shape 3782"/>
            <p:cNvSpPr/>
            <p:nvPr/>
          </p:nvSpPr>
          <p:spPr>
            <a:xfrm>
              <a:off x="2165043"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4" name="Shape 3783"/>
            <p:cNvSpPr/>
            <p:nvPr/>
          </p:nvSpPr>
          <p:spPr>
            <a:xfrm>
              <a:off x="2448225"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5" name="Shape 3784"/>
            <p:cNvSpPr/>
            <p:nvPr/>
          </p:nvSpPr>
          <p:spPr>
            <a:xfrm>
              <a:off x="2535464"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6" name="Shape 3785"/>
            <p:cNvSpPr/>
            <p:nvPr/>
          </p:nvSpPr>
          <p:spPr>
            <a:xfrm>
              <a:off x="2817251" y="2459815"/>
              <a:ext cx="283144" cy="592306"/>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77" name="Shape 3786"/>
            <p:cNvSpPr/>
            <p:nvPr/>
          </p:nvSpPr>
          <p:spPr>
            <a:xfrm>
              <a:off x="2904490" y="2337375"/>
              <a:ext cx="113259" cy="11172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nvGrpSpPr>
            <p:cNvPr id="120" name="Group 3831"/>
            <p:cNvGrpSpPr/>
            <p:nvPr/>
          </p:nvGrpSpPr>
          <p:grpSpPr>
            <a:xfrm>
              <a:off x="6145263" y="2340527"/>
              <a:ext cx="283144" cy="714746"/>
              <a:chOff x="0" y="0"/>
              <a:chExt cx="590244" cy="1489964"/>
            </a:xfrm>
            <a:solidFill>
              <a:schemeClr val="accent1"/>
            </a:solidFill>
          </p:grpSpPr>
          <p:sp>
            <p:nvSpPr>
              <p:cNvPr id="163" name="Shape 382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64" name="Shape 3830"/>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1" name="Group 3834"/>
            <p:cNvGrpSpPr/>
            <p:nvPr/>
          </p:nvGrpSpPr>
          <p:grpSpPr>
            <a:xfrm>
              <a:off x="6514290" y="2340527"/>
              <a:ext cx="283144" cy="714746"/>
              <a:chOff x="0" y="0"/>
              <a:chExt cx="590244" cy="1489964"/>
            </a:xfrm>
            <a:solidFill>
              <a:schemeClr val="accent1"/>
            </a:solidFill>
          </p:grpSpPr>
          <p:sp>
            <p:nvSpPr>
              <p:cNvPr id="161" name="Shape 383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62" name="Shape 383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2" name="Group 3837"/>
            <p:cNvGrpSpPr/>
            <p:nvPr/>
          </p:nvGrpSpPr>
          <p:grpSpPr>
            <a:xfrm>
              <a:off x="6884711" y="2340527"/>
              <a:ext cx="283145" cy="714746"/>
              <a:chOff x="0" y="0"/>
              <a:chExt cx="590244" cy="1489964"/>
            </a:xfrm>
            <a:solidFill>
              <a:schemeClr val="accent1"/>
            </a:solidFill>
          </p:grpSpPr>
          <p:sp>
            <p:nvSpPr>
              <p:cNvPr id="159" name="Shape 383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60" name="Shape 3836"/>
              <p:cNvSpPr/>
              <p:nvPr/>
            </p:nvSpPr>
            <p:spPr>
              <a:xfrm>
                <a:off x="181860" y="0"/>
                <a:ext cx="236101"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3" name="Group 3840"/>
            <p:cNvGrpSpPr/>
            <p:nvPr/>
          </p:nvGrpSpPr>
          <p:grpSpPr>
            <a:xfrm>
              <a:off x="3190030" y="2340527"/>
              <a:ext cx="283144" cy="714746"/>
              <a:chOff x="0" y="0"/>
              <a:chExt cx="590244" cy="1489964"/>
            </a:xfrm>
            <a:solidFill>
              <a:schemeClr val="accent1"/>
            </a:solidFill>
          </p:grpSpPr>
          <p:sp>
            <p:nvSpPr>
              <p:cNvPr id="157" name="Shape 383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58" name="Shape 383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4" name="Group 3843"/>
            <p:cNvGrpSpPr/>
            <p:nvPr/>
          </p:nvGrpSpPr>
          <p:grpSpPr>
            <a:xfrm>
              <a:off x="3559056" y="2340527"/>
              <a:ext cx="283144" cy="714746"/>
              <a:chOff x="0" y="0"/>
              <a:chExt cx="590244" cy="1489964"/>
            </a:xfrm>
            <a:solidFill>
              <a:schemeClr val="accent1"/>
            </a:solidFill>
          </p:grpSpPr>
          <p:sp>
            <p:nvSpPr>
              <p:cNvPr id="155" name="Shape 384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56" name="Shape 384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5" name="Group 3846"/>
            <p:cNvGrpSpPr/>
            <p:nvPr/>
          </p:nvGrpSpPr>
          <p:grpSpPr>
            <a:xfrm>
              <a:off x="3929542" y="2340527"/>
              <a:ext cx="283144" cy="714746"/>
              <a:chOff x="0" y="0"/>
              <a:chExt cx="590244" cy="1489964"/>
            </a:xfrm>
            <a:solidFill>
              <a:schemeClr val="accent1"/>
            </a:solidFill>
          </p:grpSpPr>
          <p:sp>
            <p:nvSpPr>
              <p:cNvPr id="153" name="Shape 3844"/>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54" name="Shape 3845"/>
              <p:cNvSpPr/>
              <p:nvPr/>
            </p:nvSpPr>
            <p:spPr>
              <a:xfrm>
                <a:off x="181722"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6" name="Group 3849"/>
            <p:cNvGrpSpPr/>
            <p:nvPr/>
          </p:nvGrpSpPr>
          <p:grpSpPr>
            <a:xfrm>
              <a:off x="4298503" y="2340527"/>
              <a:ext cx="283144" cy="714746"/>
              <a:chOff x="0" y="0"/>
              <a:chExt cx="590244" cy="1489964"/>
            </a:xfrm>
            <a:solidFill>
              <a:schemeClr val="accent1"/>
            </a:solidFill>
          </p:grpSpPr>
          <p:sp>
            <p:nvSpPr>
              <p:cNvPr id="151" name="Shape 3847"/>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52" name="Shape 3848"/>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7" name="Group 3852"/>
            <p:cNvGrpSpPr/>
            <p:nvPr/>
          </p:nvGrpSpPr>
          <p:grpSpPr>
            <a:xfrm>
              <a:off x="4668551" y="2340527"/>
              <a:ext cx="283144" cy="714746"/>
              <a:chOff x="0" y="0"/>
              <a:chExt cx="590244" cy="1489964"/>
            </a:xfrm>
            <a:solidFill>
              <a:schemeClr val="accent1"/>
            </a:solidFill>
          </p:grpSpPr>
          <p:sp>
            <p:nvSpPr>
              <p:cNvPr id="149" name="Shape 3850"/>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50" name="Shape 3851"/>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8" name="Group 3855"/>
            <p:cNvGrpSpPr/>
            <p:nvPr/>
          </p:nvGrpSpPr>
          <p:grpSpPr>
            <a:xfrm>
              <a:off x="5037578" y="2340527"/>
              <a:ext cx="283144" cy="714746"/>
              <a:chOff x="0" y="0"/>
              <a:chExt cx="590244" cy="1489964"/>
            </a:xfrm>
            <a:solidFill>
              <a:schemeClr val="accent1"/>
            </a:solidFill>
          </p:grpSpPr>
          <p:sp>
            <p:nvSpPr>
              <p:cNvPr id="147" name="Shape 3853"/>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48" name="Shape 3854"/>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9" name="Group 3858"/>
            <p:cNvGrpSpPr/>
            <p:nvPr/>
          </p:nvGrpSpPr>
          <p:grpSpPr>
            <a:xfrm>
              <a:off x="5407999" y="2340527"/>
              <a:ext cx="283144" cy="714746"/>
              <a:chOff x="0" y="0"/>
              <a:chExt cx="590244" cy="1489964"/>
            </a:xfrm>
            <a:solidFill>
              <a:schemeClr val="accent1"/>
            </a:solidFill>
          </p:grpSpPr>
          <p:sp>
            <p:nvSpPr>
              <p:cNvPr id="145" name="Shape 3856"/>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46" name="Shape 3857"/>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0" name="Group 3861"/>
            <p:cNvGrpSpPr/>
            <p:nvPr/>
          </p:nvGrpSpPr>
          <p:grpSpPr>
            <a:xfrm>
              <a:off x="5777024" y="2340527"/>
              <a:ext cx="283144" cy="714746"/>
              <a:chOff x="0" y="0"/>
              <a:chExt cx="590244" cy="1489964"/>
            </a:xfrm>
            <a:solidFill>
              <a:schemeClr val="accent1"/>
            </a:solidFill>
          </p:grpSpPr>
          <p:sp>
            <p:nvSpPr>
              <p:cNvPr id="143" name="Shape 3859"/>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44" name="Shape 3860"/>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1" name="Group 3864"/>
            <p:cNvGrpSpPr/>
            <p:nvPr/>
          </p:nvGrpSpPr>
          <p:grpSpPr>
            <a:xfrm>
              <a:off x="1709814" y="2340527"/>
              <a:ext cx="283144" cy="714746"/>
              <a:chOff x="0" y="0"/>
              <a:chExt cx="590244" cy="1489964"/>
            </a:xfrm>
            <a:solidFill>
              <a:schemeClr val="accent1"/>
            </a:solidFill>
          </p:grpSpPr>
          <p:sp>
            <p:nvSpPr>
              <p:cNvPr id="141" name="Shape 3862"/>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42" name="Shape 3863"/>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2" name="Group 3867"/>
            <p:cNvGrpSpPr/>
            <p:nvPr/>
          </p:nvGrpSpPr>
          <p:grpSpPr>
            <a:xfrm>
              <a:off x="2078840" y="2340527"/>
              <a:ext cx="283144" cy="714746"/>
              <a:chOff x="0" y="0"/>
              <a:chExt cx="590244" cy="1489964"/>
            </a:xfrm>
            <a:solidFill>
              <a:schemeClr val="accent1"/>
            </a:solidFill>
          </p:grpSpPr>
          <p:sp>
            <p:nvSpPr>
              <p:cNvPr id="139" name="Shape 3865"/>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40" name="Shape 3866"/>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3" name="Group 3870"/>
            <p:cNvGrpSpPr/>
            <p:nvPr/>
          </p:nvGrpSpPr>
          <p:grpSpPr>
            <a:xfrm>
              <a:off x="2449260" y="2340527"/>
              <a:ext cx="283145" cy="714746"/>
              <a:chOff x="0" y="0"/>
              <a:chExt cx="590244" cy="1489964"/>
            </a:xfrm>
            <a:solidFill>
              <a:schemeClr val="accent1"/>
            </a:solidFill>
          </p:grpSpPr>
          <p:sp>
            <p:nvSpPr>
              <p:cNvPr id="137" name="Shape 3868"/>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38" name="Shape 3869"/>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4" name="Group 3873"/>
            <p:cNvGrpSpPr/>
            <p:nvPr/>
          </p:nvGrpSpPr>
          <p:grpSpPr>
            <a:xfrm>
              <a:off x="2818287" y="2340527"/>
              <a:ext cx="283144" cy="714746"/>
              <a:chOff x="0" y="0"/>
              <a:chExt cx="590244" cy="1489964"/>
            </a:xfrm>
            <a:solidFill>
              <a:schemeClr val="accent1"/>
            </a:solidFill>
          </p:grpSpPr>
          <p:sp>
            <p:nvSpPr>
              <p:cNvPr id="135" name="Shape 3871"/>
              <p:cNvSpPr/>
              <p:nvPr/>
            </p:nvSpPr>
            <p:spPr>
              <a:xfrm>
                <a:off x="0" y="255240"/>
                <a:ext cx="590245" cy="1234725"/>
              </a:xfrm>
              <a:custGeom>
                <a:avLst/>
                <a:gdLst/>
                <a:ahLst/>
                <a:cxnLst>
                  <a:cxn ang="0">
                    <a:pos x="wd2" y="hd2"/>
                  </a:cxn>
                  <a:cxn ang="5400000">
                    <a:pos x="wd2" y="hd2"/>
                  </a:cxn>
                  <a:cxn ang="10800000">
                    <a:pos x="wd2" y="hd2"/>
                  </a:cxn>
                  <a:cxn ang="16200000">
                    <a:pos x="wd2" y="hd2"/>
                  </a:cxn>
                </a:cxnLst>
                <a:rect l="0" t="0" r="r" b="b"/>
                <a:pathLst>
                  <a:path w="21600" h="21600" extrusionOk="0">
                    <a:moveTo>
                      <a:pt x="16338" y="0"/>
                    </a:moveTo>
                    <a:cubicBezTo>
                      <a:pt x="5538" y="0"/>
                      <a:pt x="5538" y="0"/>
                      <a:pt x="5538" y="0"/>
                    </a:cubicBezTo>
                    <a:cubicBezTo>
                      <a:pt x="1662" y="0"/>
                      <a:pt x="0" y="1580"/>
                      <a:pt x="0" y="2107"/>
                    </a:cubicBezTo>
                    <a:cubicBezTo>
                      <a:pt x="0" y="9746"/>
                      <a:pt x="0" y="9746"/>
                      <a:pt x="0" y="9746"/>
                    </a:cubicBezTo>
                    <a:cubicBezTo>
                      <a:pt x="0" y="10141"/>
                      <a:pt x="831" y="10537"/>
                      <a:pt x="1938" y="10537"/>
                    </a:cubicBezTo>
                    <a:cubicBezTo>
                      <a:pt x="3046" y="10537"/>
                      <a:pt x="3600" y="10141"/>
                      <a:pt x="3600" y="9746"/>
                    </a:cubicBezTo>
                    <a:cubicBezTo>
                      <a:pt x="3600" y="3424"/>
                      <a:pt x="3600" y="3424"/>
                      <a:pt x="3600" y="3424"/>
                    </a:cubicBezTo>
                    <a:cubicBezTo>
                      <a:pt x="5262" y="3424"/>
                      <a:pt x="5262" y="3424"/>
                      <a:pt x="5262" y="3424"/>
                    </a:cubicBezTo>
                    <a:cubicBezTo>
                      <a:pt x="5262" y="9483"/>
                      <a:pt x="5262" y="9483"/>
                      <a:pt x="5262" y="9483"/>
                    </a:cubicBezTo>
                    <a:cubicBezTo>
                      <a:pt x="5262" y="9483"/>
                      <a:pt x="5262" y="9615"/>
                      <a:pt x="5262" y="9746"/>
                    </a:cubicBezTo>
                    <a:cubicBezTo>
                      <a:pt x="5262" y="20283"/>
                      <a:pt x="5262" y="20283"/>
                      <a:pt x="5262" y="20283"/>
                    </a:cubicBezTo>
                    <a:cubicBezTo>
                      <a:pt x="5262" y="21073"/>
                      <a:pt x="6369" y="21600"/>
                      <a:pt x="7754" y="21600"/>
                    </a:cubicBezTo>
                    <a:cubicBezTo>
                      <a:pt x="9138" y="21600"/>
                      <a:pt x="10246" y="21073"/>
                      <a:pt x="10246" y="20283"/>
                    </a:cubicBezTo>
                    <a:cubicBezTo>
                      <a:pt x="10246" y="10932"/>
                      <a:pt x="10246" y="10932"/>
                      <a:pt x="10246" y="10932"/>
                    </a:cubicBezTo>
                    <a:cubicBezTo>
                      <a:pt x="11354" y="10932"/>
                      <a:pt x="11354" y="10932"/>
                      <a:pt x="11354" y="10932"/>
                    </a:cubicBezTo>
                    <a:cubicBezTo>
                      <a:pt x="11354" y="20283"/>
                      <a:pt x="11354" y="20283"/>
                      <a:pt x="11354" y="20283"/>
                    </a:cubicBezTo>
                    <a:cubicBezTo>
                      <a:pt x="11354" y="21073"/>
                      <a:pt x="12462" y="21600"/>
                      <a:pt x="13846" y="21600"/>
                    </a:cubicBezTo>
                    <a:cubicBezTo>
                      <a:pt x="15231" y="21600"/>
                      <a:pt x="16338" y="21073"/>
                      <a:pt x="16338" y="20283"/>
                    </a:cubicBezTo>
                    <a:cubicBezTo>
                      <a:pt x="16338" y="3424"/>
                      <a:pt x="16338" y="3424"/>
                      <a:pt x="16338" y="3424"/>
                    </a:cubicBezTo>
                    <a:cubicBezTo>
                      <a:pt x="17723" y="3424"/>
                      <a:pt x="17723" y="3424"/>
                      <a:pt x="17723" y="3424"/>
                    </a:cubicBezTo>
                    <a:cubicBezTo>
                      <a:pt x="17723" y="9746"/>
                      <a:pt x="17723" y="9746"/>
                      <a:pt x="17723" y="9746"/>
                    </a:cubicBezTo>
                    <a:cubicBezTo>
                      <a:pt x="17723" y="10141"/>
                      <a:pt x="18554" y="10537"/>
                      <a:pt x="19662" y="10537"/>
                    </a:cubicBezTo>
                    <a:cubicBezTo>
                      <a:pt x="20769" y="10537"/>
                      <a:pt x="21600" y="10141"/>
                      <a:pt x="21600" y="9746"/>
                    </a:cubicBezTo>
                    <a:cubicBezTo>
                      <a:pt x="21600" y="1976"/>
                      <a:pt x="21600" y="1976"/>
                      <a:pt x="21600" y="1976"/>
                    </a:cubicBezTo>
                    <a:cubicBezTo>
                      <a:pt x="21600" y="1317"/>
                      <a:pt x="19938" y="0"/>
                      <a:pt x="16338" y="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36" name="Shape 3872"/>
              <p:cNvSpPr/>
              <p:nvPr/>
            </p:nvSpPr>
            <p:spPr>
              <a:xfrm>
                <a:off x="181859" y="0"/>
                <a:ext cx="236100" cy="232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sp>
          <p:nvSpPr>
            <p:cNvPr id="200" name="Shape 3908"/>
            <p:cNvSpPr/>
            <p:nvPr/>
          </p:nvSpPr>
          <p:spPr>
            <a:xfrm>
              <a:off x="9275522" y="2601696"/>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1"/>
            </a:solidFill>
            <a:ln w="12700">
              <a:miter lim="400000"/>
            </a:ln>
          </p:spPr>
          <p:txBody>
            <a:bodyPr lIns="19050" tIns="19050" rIns="19050" bIns="19050" anchor="ct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207" name="Text Placeholder 2"/>
            <p:cNvSpPr txBox="1">
              <a:spLocks/>
            </p:cNvSpPr>
            <p:nvPr/>
          </p:nvSpPr>
          <p:spPr>
            <a:xfrm>
              <a:off x="9776642" y="2451213"/>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000" dirty="0">
                  <a:solidFill>
                    <a:schemeClr val="tx2"/>
                  </a:solidFill>
                  <a:latin typeface="+mn-lt"/>
                  <a:cs typeface="+mn-ea"/>
                  <a:sym typeface="+mn-lt"/>
                </a:rPr>
                <a:t>85%</a:t>
              </a:r>
            </a:p>
          </p:txBody>
        </p:sp>
      </p:grpSp>
      <p:grpSp>
        <p:nvGrpSpPr>
          <p:cNvPr id="18" name="Group 17"/>
          <p:cNvGrpSpPr/>
          <p:nvPr/>
        </p:nvGrpSpPr>
        <p:grpSpPr>
          <a:xfrm>
            <a:off x="1620092" y="3545759"/>
            <a:ext cx="8978619" cy="716367"/>
            <a:chOff x="1685783" y="3412078"/>
            <a:chExt cx="8980958" cy="716367"/>
          </a:xfrm>
        </p:grpSpPr>
        <p:grpSp>
          <p:nvGrpSpPr>
            <p:cNvPr id="9" name="Group 8"/>
            <p:cNvGrpSpPr/>
            <p:nvPr/>
          </p:nvGrpSpPr>
          <p:grpSpPr>
            <a:xfrm>
              <a:off x="6121233" y="3412078"/>
              <a:ext cx="328647" cy="713215"/>
              <a:chOff x="6121233" y="3412078"/>
              <a:chExt cx="328647" cy="713215"/>
            </a:xfrm>
            <a:solidFill>
              <a:schemeClr val="bg1">
                <a:lumMod val="85000"/>
              </a:schemeClr>
            </a:solidFill>
          </p:grpSpPr>
          <p:sp>
            <p:nvSpPr>
              <p:cNvPr id="79" name="Shape 3788"/>
              <p:cNvSpPr/>
              <p:nvPr/>
            </p:nvSpPr>
            <p:spPr>
              <a:xfrm>
                <a:off x="623027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80" name="Shape 3789"/>
              <p:cNvSpPr/>
              <p:nvPr/>
            </p:nvSpPr>
            <p:spPr>
              <a:xfrm>
                <a:off x="612123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0" name="Group 9"/>
            <p:cNvGrpSpPr/>
            <p:nvPr/>
          </p:nvGrpSpPr>
          <p:grpSpPr>
            <a:xfrm>
              <a:off x="6490258" y="3412078"/>
              <a:ext cx="328648" cy="713215"/>
              <a:chOff x="6490258" y="3412078"/>
              <a:chExt cx="328648" cy="713215"/>
            </a:xfrm>
            <a:solidFill>
              <a:schemeClr val="bg1">
                <a:lumMod val="85000"/>
              </a:schemeClr>
            </a:solidFill>
          </p:grpSpPr>
          <p:sp>
            <p:nvSpPr>
              <p:cNvPr id="81" name="Shape 3790"/>
              <p:cNvSpPr/>
              <p:nvPr/>
            </p:nvSpPr>
            <p:spPr>
              <a:xfrm>
                <a:off x="659930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82" name="Shape 3791"/>
              <p:cNvSpPr/>
              <p:nvPr/>
            </p:nvSpPr>
            <p:spPr>
              <a:xfrm>
                <a:off x="6490258"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1" name="Group 10"/>
            <p:cNvGrpSpPr/>
            <p:nvPr/>
          </p:nvGrpSpPr>
          <p:grpSpPr>
            <a:xfrm>
              <a:off x="6860681" y="3412078"/>
              <a:ext cx="328647" cy="713215"/>
              <a:chOff x="6860681" y="3412078"/>
              <a:chExt cx="328647" cy="713215"/>
            </a:xfrm>
            <a:solidFill>
              <a:schemeClr val="bg1">
                <a:lumMod val="85000"/>
              </a:schemeClr>
            </a:solidFill>
          </p:grpSpPr>
          <p:sp>
            <p:nvSpPr>
              <p:cNvPr id="83" name="Shape 3792"/>
              <p:cNvSpPr/>
              <p:nvPr/>
            </p:nvSpPr>
            <p:spPr>
              <a:xfrm>
                <a:off x="696972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84" name="Shape 3793"/>
              <p:cNvSpPr/>
              <p:nvPr/>
            </p:nvSpPr>
            <p:spPr>
              <a:xfrm>
                <a:off x="6860681"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2" name="Group 11"/>
            <p:cNvGrpSpPr/>
            <p:nvPr/>
          </p:nvGrpSpPr>
          <p:grpSpPr>
            <a:xfrm>
              <a:off x="7229705" y="3412078"/>
              <a:ext cx="328647" cy="713215"/>
              <a:chOff x="7229705" y="3412078"/>
              <a:chExt cx="328647" cy="713215"/>
            </a:xfrm>
            <a:solidFill>
              <a:schemeClr val="bg1">
                <a:lumMod val="85000"/>
              </a:schemeClr>
            </a:solidFill>
          </p:grpSpPr>
          <p:sp>
            <p:nvSpPr>
              <p:cNvPr id="85" name="Shape 3794"/>
              <p:cNvSpPr/>
              <p:nvPr/>
            </p:nvSpPr>
            <p:spPr>
              <a:xfrm>
                <a:off x="7338750"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86" name="Shape 3795"/>
              <p:cNvSpPr/>
              <p:nvPr/>
            </p:nvSpPr>
            <p:spPr>
              <a:xfrm>
                <a:off x="7229705"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3" name="Group 12"/>
            <p:cNvGrpSpPr/>
            <p:nvPr/>
          </p:nvGrpSpPr>
          <p:grpSpPr>
            <a:xfrm>
              <a:off x="7599755" y="3412078"/>
              <a:ext cx="328648" cy="713215"/>
              <a:chOff x="7599755" y="3412078"/>
              <a:chExt cx="328648" cy="713215"/>
            </a:xfrm>
            <a:solidFill>
              <a:schemeClr val="bg1">
                <a:lumMod val="85000"/>
              </a:schemeClr>
            </a:solidFill>
          </p:grpSpPr>
          <p:sp>
            <p:nvSpPr>
              <p:cNvPr id="87" name="Shape 3796"/>
              <p:cNvSpPr/>
              <p:nvPr/>
            </p:nvSpPr>
            <p:spPr>
              <a:xfrm>
                <a:off x="770879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88" name="Shape 3797"/>
              <p:cNvSpPr/>
              <p:nvPr/>
            </p:nvSpPr>
            <p:spPr>
              <a:xfrm>
                <a:off x="759975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4" name="Group 13"/>
            <p:cNvGrpSpPr/>
            <p:nvPr/>
          </p:nvGrpSpPr>
          <p:grpSpPr>
            <a:xfrm>
              <a:off x="7968781" y="3412078"/>
              <a:ext cx="328648" cy="713215"/>
              <a:chOff x="7968781" y="3412078"/>
              <a:chExt cx="328648" cy="713215"/>
            </a:xfrm>
            <a:solidFill>
              <a:schemeClr val="bg1">
                <a:lumMod val="85000"/>
              </a:schemeClr>
            </a:solidFill>
          </p:grpSpPr>
          <p:sp>
            <p:nvSpPr>
              <p:cNvPr id="89" name="Shape 3798"/>
              <p:cNvSpPr/>
              <p:nvPr/>
            </p:nvSpPr>
            <p:spPr>
              <a:xfrm>
                <a:off x="8077824"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0" name="Shape 3799"/>
              <p:cNvSpPr/>
              <p:nvPr/>
            </p:nvSpPr>
            <p:spPr>
              <a:xfrm>
                <a:off x="796878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5" name="Group 14"/>
            <p:cNvGrpSpPr/>
            <p:nvPr/>
          </p:nvGrpSpPr>
          <p:grpSpPr>
            <a:xfrm>
              <a:off x="8339202" y="3412078"/>
              <a:ext cx="328648" cy="713215"/>
              <a:chOff x="8339202" y="3412078"/>
              <a:chExt cx="328648" cy="713215"/>
            </a:xfrm>
            <a:solidFill>
              <a:schemeClr val="bg1">
                <a:lumMod val="85000"/>
              </a:schemeClr>
            </a:solidFill>
          </p:grpSpPr>
          <p:sp>
            <p:nvSpPr>
              <p:cNvPr id="91" name="Shape 3800"/>
              <p:cNvSpPr/>
              <p:nvPr/>
            </p:nvSpPr>
            <p:spPr>
              <a:xfrm>
                <a:off x="844824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2" name="Shape 3801"/>
              <p:cNvSpPr/>
              <p:nvPr/>
            </p:nvSpPr>
            <p:spPr>
              <a:xfrm>
                <a:off x="8339202"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6" name="Group 15"/>
            <p:cNvGrpSpPr/>
            <p:nvPr/>
          </p:nvGrpSpPr>
          <p:grpSpPr>
            <a:xfrm>
              <a:off x="8708228" y="3412078"/>
              <a:ext cx="328647" cy="713215"/>
              <a:chOff x="8708228" y="3412078"/>
              <a:chExt cx="328647" cy="713215"/>
            </a:xfrm>
            <a:solidFill>
              <a:schemeClr val="bg1">
                <a:lumMod val="85000"/>
              </a:schemeClr>
            </a:solidFill>
          </p:grpSpPr>
          <p:sp>
            <p:nvSpPr>
              <p:cNvPr id="93" name="Shape 3802"/>
              <p:cNvSpPr/>
              <p:nvPr/>
            </p:nvSpPr>
            <p:spPr>
              <a:xfrm>
                <a:off x="881727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4" name="Shape 3803"/>
              <p:cNvSpPr/>
              <p:nvPr/>
            </p:nvSpPr>
            <p:spPr>
              <a:xfrm>
                <a:off x="8708228"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sp>
          <p:nvSpPr>
            <p:cNvPr id="95" name="Shape 3804"/>
            <p:cNvSpPr/>
            <p:nvPr/>
          </p:nvSpPr>
          <p:spPr>
            <a:xfrm>
              <a:off x="327504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6" name="Shape 3805"/>
            <p:cNvSpPr/>
            <p:nvPr/>
          </p:nvSpPr>
          <p:spPr>
            <a:xfrm>
              <a:off x="316599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7" name="Shape 3806"/>
            <p:cNvSpPr/>
            <p:nvPr/>
          </p:nvSpPr>
          <p:spPr>
            <a:xfrm>
              <a:off x="3644068"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8" name="Shape 3807"/>
            <p:cNvSpPr/>
            <p:nvPr/>
          </p:nvSpPr>
          <p:spPr>
            <a:xfrm>
              <a:off x="353502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99" name="Shape 3808"/>
            <p:cNvSpPr/>
            <p:nvPr/>
          </p:nvSpPr>
          <p:spPr>
            <a:xfrm>
              <a:off x="4014489"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0" name="Shape 3809"/>
            <p:cNvSpPr/>
            <p:nvPr/>
          </p:nvSpPr>
          <p:spPr>
            <a:xfrm>
              <a:off x="390544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1" name="Shape 3810"/>
            <p:cNvSpPr/>
            <p:nvPr/>
          </p:nvSpPr>
          <p:spPr>
            <a:xfrm>
              <a:off x="4383515"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2" name="Shape 3811"/>
            <p:cNvSpPr/>
            <p:nvPr/>
          </p:nvSpPr>
          <p:spPr>
            <a:xfrm>
              <a:off x="4274471"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3" name="Shape 3812"/>
            <p:cNvSpPr/>
            <p:nvPr/>
          </p:nvSpPr>
          <p:spPr>
            <a:xfrm>
              <a:off x="4753563"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4" name="Shape 3813"/>
            <p:cNvSpPr/>
            <p:nvPr/>
          </p:nvSpPr>
          <p:spPr>
            <a:xfrm>
              <a:off x="464451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5" name="Shape 3814"/>
            <p:cNvSpPr/>
            <p:nvPr/>
          </p:nvSpPr>
          <p:spPr>
            <a:xfrm>
              <a:off x="5122589"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6" name="Shape 3815"/>
            <p:cNvSpPr/>
            <p:nvPr/>
          </p:nvSpPr>
          <p:spPr>
            <a:xfrm>
              <a:off x="5013545"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7" name="Shape 3816"/>
            <p:cNvSpPr/>
            <p:nvPr/>
          </p:nvSpPr>
          <p:spPr>
            <a:xfrm>
              <a:off x="549301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08" name="Shape 3817"/>
            <p:cNvSpPr/>
            <p:nvPr/>
          </p:nvSpPr>
          <p:spPr>
            <a:xfrm>
              <a:off x="5383967"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nvGrpSpPr>
            <p:cNvPr id="8" name="Group 7"/>
            <p:cNvGrpSpPr/>
            <p:nvPr/>
          </p:nvGrpSpPr>
          <p:grpSpPr>
            <a:xfrm>
              <a:off x="5752993" y="3412078"/>
              <a:ext cx="328647" cy="713215"/>
              <a:chOff x="5752993" y="3412078"/>
              <a:chExt cx="328647" cy="713215"/>
            </a:xfrm>
            <a:solidFill>
              <a:schemeClr val="bg1">
                <a:lumMod val="85000"/>
              </a:schemeClr>
            </a:solidFill>
          </p:grpSpPr>
          <p:sp>
            <p:nvSpPr>
              <p:cNvPr id="109" name="Shape 3818"/>
              <p:cNvSpPr/>
              <p:nvPr/>
            </p:nvSpPr>
            <p:spPr>
              <a:xfrm>
                <a:off x="5862037"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0" name="Shape 3819"/>
              <p:cNvSpPr/>
              <p:nvPr/>
            </p:nvSpPr>
            <p:spPr>
              <a:xfrm>
                <a:off x="5752993"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sp>
          <p:nvSpPr>
            <p:cNvPr id="111" name="Shape 3820"/>
            <p:cNvSpPr/>
            <p:nvPr/>
          </p:nvSpPr>
          <p:spPr>
            <a:xfrm>
              <a:off x="1794826"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2" name="Shape 3821"/>
            <p:cNvSpPr/>
            <p:nvPr/>
          </p:nvSpPr>
          <p:spPr>
            <a:xfrm>
              <a:off x="1685783"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3" name="Shape 3822"/>
            <p:cNvSpPr/>
            <p:nvPr/>
          </p:nvSpPr>
          <p:spPr>
            <a:xfrm>
              <a:off x="2163852" y="3412078"/>
              <a:ext cx="105606"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4" name="Shape 3823"/>
            <p:cNvSpPr/>
            <p:nvPr/>
          </p:nvSpPr>
          <p:spPr>
            <a:xfrm>
              <a:off x="2054809"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5" name="Shape 3824"/>
            <p:cNvSpPr/>
            <p:nvPr/>
          </p:nvSpPr>
          <p:spPr>
            <a:xfrm>
              <a:off x="2534274"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6" name="Shape 3825"/>
            <p:cNvSpPr/>
            <p:nvPr/>
          </p:nvSpPr>
          <p:spPr>
            <a:xfrm>
              <a:off x="2425230" y="3539110"/>
              <a:ext cx="328648"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7" name="Shape 3826"/>
            <p:cNvSpPr/>
            <p:nvPr/>
          </p:nvSpPr>
          <p:spPr>
            <a:xfrm>
              <a:off x="2903241" y="3412078"/>
              <a:ext cx="105605" cy="10560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18" name="Shape 3827"/>
            <p:cNvSpPr/>
            <p:nvPr/>
          </p:nvSpPr>
          <p:spPr>
            <a:xfrm>
              <a:off x="2794256" y="3539110"/>
              <a:ext cx="328647" cy="586183"/>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solidFill>
              <a:srgbClr val="F1F1F1"/>
            </a:solid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nvGrpSpPr>
            <p:cNvPr id="166" name="Group 3876"/>
            <p:cNvGrpSpPr/>
            <p:nvPr/>
          </p:nvGrpSpPr>
          <p:grpSpPr>
            <a:xfrm>
              <a:off x="3167035" y="3415231"/>
              <a:ext cx="328647" cy="713214"/>
              <a:chOff x="0" y="0"/>
              <a:chExt cx="685101" cy="1486772"/>
            </a:xfrm>
            <a:solidFill>
              <a:schemeClr val="accent2"/>
            </a:solidFill>
          </p:grpSpPr>
          <p:sp>
            <p:nvSpPr>
              <p:cNvPr id="197" name="Shape 3874"/>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98" name="Shape 387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67" name="Group 3879"/>
            <p:cNvGrpSpPr/>
            <p:nvPr/>
          </p:nvGrpSpPr>
          <p:grpSpPr>
            <a:xfrm>
              <a:off x="3536061" y="3415231"/>
              <a:ext cx="328647" cy="713214"/>
              <a:chOff x="0" y="0"/>
              <a:chExt cx="685101" cy="1486772"/>
            </a:xfrm>
            <a:solidFill>
              <a:schemeClr val="accent2"/>
            </a:solidFill>
          </p:grpSpPr>
          <p:sp>
            <p:nvSpPr>
              <p:cNvPr id="195" name="Shape 3877"/>
              <p:cNvSpPr/>
              <p:nvPr/>
            </p:nvSpPr>
            <p:spPr>
              <a:xfrm>
                <a:off x="227312"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96" name="Shape 3878"/>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68" name="Group 3882"/>
            <p:cNvGrpSpPr/>
            <p:nvPr/>
          </p:nvGrpSpPr>
          <p:grpSpPr>
            <a:xfrm>
              <a:off x="3906481" y="3415231"/>
              <a:ext cx="328648" cy="713214"/>
              <a:chOff x="0" y="0"/>
              <a:chExt cx="685101" cy="1486772"/>
            </a:xfrm>
            <a:solidFill>
              <a:schemeClr val="accent2"/>
            </a:solidFill>
          </p:grpSpPr>
          <p:sp>
            <p:nvSpPr>
              <p:cNvPr id="193" name="Shape 3880"/>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94" name="Shape 3881"/>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69" name="Group 3885"/>
            <p:cNvGrpSpPr/>
            <p:nvPr/>
          </p:nvGrpSpPr>
          <p:grpSpPr>
            <a:xfrm>
              <a:off x="4275506" y="3415231"/>
              <a:ext cx="328647" cy="713214"/>
              <a:chOff x="0" y="0"/>
              <a:chExt cx="685101" cy="1486772"/>
            </a:xfrm>
            <a:solidFill>
              <a:schemeClr val="accent2"/>
            </a:solidFill>
          </p:grpSpPr>
          <p:sp>
            <p:nvSpPr>
              <p:cNvPr id="191" name="Shape 3883"/>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92" name="Shape 3884"/>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0" name="Group 3888"/>
            <p:cNvGrpSpPr/>
            <p:nvPr/>
          </p:nvGrpSpPr>
          <p:grpSpPr>
            <a:xfrm>
              <a:off x="4645555" y="3415231"/>
              <a:ext cx="328648" cy="713214"/>
              <a:chOff x="0" y="0"/>
              <a:chExt cx="685101" cy="1486772"/>
            </a:xfrm>
            <a:solidFill>
              <a:schemeClr val="accent2"/>
            </a:solidFill>
          </p:grpSpPr>
          <p:sp>
            <p:nvSpPr>
              <p:cNvPr id="189" name="Shape 3886"/>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90" name="Shape 3887"/>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1" name="Group 3891"/>
            <p:cNvGrpSpPr/>
            <p:nvPr/>
          </p:nvGrpSpPr>
          <p:grpSpPr>
            <a:xfrm>
              <a:off x="5014581" y="3415231"/>
              <a:ext cx="328647" cy="713214"/>
              <a:chOff x="0" y="0"/>
              <a:chExt cx="685101" cy="1486772"/>
            </a:xfrm>
            <a:solidFill>
              <a:schemeClr val="accent2"/>
            </a:solidFill>
          </p:grpSpPr>
          <p:sp>
            <p:nvSpPr>
              <p:cNvPr id="187" name="Shape 3889"/>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88" name="Shape 3890"/>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2" name="Group 3894"/>
            <p:cNvGrpSpPr/>
            <p:nvPr/>
          </p:nvGrpSpPr>
          <p:grpSpPr>
            <a:xfrm>
              <a:off x="5385003" y="3415231"/>
              <a:ext cx="328648" cy="713214"/>
              <a:chOff x="0" y="0"/>
              <a:chExt cx="685101" cy="1486772"/>
            </a:xfrm>
            <a:solidFill>
              <a:schemeClr val="accent2"/>
            </a:solidFill>
          </p:grpSpPr>
          <p:sp>
            <p:nvSpPr>
              <p:cNvPr id="185" name="Shape 3892"/>
              <p:cNvSpPr/>
              <p:nvPr/>
            </p:nvSpPr>
            <p:spPr>
              <a:xfrm>
                <a:off x="227314"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86" name="Shape 3893"/>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3" name="Group 3897"/>
            <p:cNvGrpSpPr/>
            <p:nvPr/>
          </p:nvGrpSpPr>
          <p:grpSpPr>
            <a:xfrm>
              <a:off x="1686818" y="3415231"/>
              <a:ext cx="328648" cy="713214"/>
              <a:chOff x="0" y="0"/>
              <a:chExt cx="685101" cy="1486772"/>
            </a:xfrm>
            <a:solidFill>
              <a:schemeClr val="accent2"/>
            </a:solidFill>
          </p:grpSpPr>
          <p:sp>
            <p:nvSpPr>
              <p:cNvPr id="183" name="Shape 3895"/>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84" name="Shape 3896"/>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4" name="Group 3900"/>
            <p:cNvGrpSpPr/>
            <p:nvPr/>
          </p:nvGrpSpPr>
          <p:grpSpPr>
            <a:xfrm>
              <a:off x="2055844" y="3415231"/>
              <a:ext cx="328647" cy="713214"/>
              <a:chOff x="0" y="0"/>
              <a:chExt cx="685101" cy="1486772"/>
            </a:xfrm>
            <a:solidFill>
              <a:schemeClr val="accent2"/>
            </a:solidFill>
          </p:grpSpPr>
          <p:sp>
            <p:nvSpPr>
              <p:cNvPr id="181" name="Shape 3898"/>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82" name="Shape 3899"/>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5" name="Group 3903"/>
            <p:cNvGrpSpPr/>
            <p:nvPr/>
          </p:nvGrpSpPr>
          <p:grpSpPr>
            <a:xfrm>
              <a:off x="2426266" y="3415231"/>
              <a:ext cx="328648" cy="713214"/>
              <a:chOff x="0" y="0"/>
              <a:chExt cx="685101" cy="1486772"/>
            </a:xfrm>
            <a:solidFill>
              <a:schemeClr val="accent2"/>
            </a:solidFill>
          </p:grpSpPr>
          <p:sp>
            <p:nvSpPr>
              <p:cNvPr id="179" name="Shape 3901"/>
              <p:cNvSpPr/>
              <p:nvPr/>
            </p:nvSpPr>
            <p:spPr>
              <a:xfrm>
                <a:off x="227313" y="0"/>
                <a:ext cx="220146"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80" name="Shape 3902"/>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grpSp>
          <p:nvGrpSpPr>
            <p:cNvPr id="176" name="Group 3906"/>
            <p:cNvGrpSpPr/>
            <p:nvPr/>
          </p:nvGrpSpPr>
          <p:grpSpPr>
            <a:xfrm>
              <a:off x="2795292" y="3415231"/>
              <a:ext cx="328648" cy="713214"/>
              <a:chOff x="0" y="0"/>
              <a:chExt cx="685101" cy="1486772"/>
            </a:xfrm>
            <a:solidFill>
              <a:schemeClr val="accent2"/>
            </a:solidFill>
          </p:grpSpPr>
          <p:sp>
            <p:nvSpPr>
              <p:cNvPr id="177" name="Shape 3904"/>
              <p:cNvSpPr/>
              <p:nvPr/>
            </p:nvSpPr>
            <p:spPr>
              <a:xfrm>
                <a:off x="227191" y="0"/>
                <a:ext cx="220147" cy="2201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178" name="Shape 3905"/>
              <p:cNvSpPr/>
              <p:nvPr/>
            </p:nvSpPr>
            <p:spPr>
              <a:xfrm>
                <a:off x="-1" y="264811"/>
                <a:ext cx="685103" cy="1221962"/>
              </a:xfrm>
              <a:custGeom>
                <a:avLst/>
                <a:gdLst/>
                <a:ahLst/>
                <a:cxnLst>
                  <a:cxn ang="0">
                    <a:pos x="wd2" y="hd2"/>
                  </a:cxn>
                  <a:cxn ang="5400000">
                    <a:pos x="wd2" y="hd2"/>
                  </a:cxn>
                  <a:cxn ang="10800000">
                    <a:pos x="wd2" y="hd2"/>
                  </a:cxn>
                  <a:cxn ang="16200000">
                    <a:pos x="wd2" y="hd2"/>
                  </a:cxn>
                </a:cxnLst>
                <a:rect l="0" t="0" r="r" b="b"/>
                <a:pathLst>
                  <a:path w="21276" h="21600" extrusionOk="0">
                    <a:moveTo>
                      <a:pt x="21191" y="8000"/>
                    </a:moveTo>
                    <a:cubicBezTo>
                      <a:pt x="17435" y="1333"/>
                      <a:pt x="17435" y="1333"/>
                      <a:pt x="17435" y="1333"/>
                    </a:cubicBezTo>
                    <a:cubicBezTo>
                      <a:pt x="17200" y="533"/>
                      <a:pt x="16261" y="0"/>
                      <a:pt x="14852" y="0"/>
                    </a:cubicBezTo>
                    <a:cubicBezTo>
                      <a:pt x="6400" y="0"/>
                      <a:pt x="6400" y="0"/>
                      <a:pt x="6400" y="0"/>
                    </a:cubicBezTo>
                    <a:cubicBezTo>
                      <a:pt x="5461" y="0"/>
                      <a:pt x="4756" y="267"/>
                      <a:pt x="4287" y="667"/>
                    </a:cubicBezTo>
                    <a:cubicBezTo>
                      <a:pt x="4052" y="800"/>
                      <a:pt x="4052" y="800"/>
                      <a:pt x="4052" y="933"/>
                    </a:cubicBezTo>
                    <a:lnTo>
                      <a:pt x="4052" y="933"/>
                    </a:lnTo>
                    <a:lnTo>
                      <a:pt x="3817" y="1067"/>
                    </a:lnTo>
                    <a:cubicBezTo>
                      <a:pt x="61" y="8000"/>
                      <a:pt x="61" y="8000"/>
                      <a:pt x="61" y="8000"/>
                    </a:cubicBezTo>
                    <a:cubicBezTo>
                      <a:pt x="-174" y="8400"/>
                      <a:pt x="296" y="8933"/>
                      <a:pt x="1000" y="9067"/>
                    </a:cubicBezTo>
                    <a:cubicBezTo>
                      <a:pt x="1939" y="9200"/>
                      <a:pt x="2878" y="8933"/>
                      <a:pt x="3113" y="8533"/>
                    </a:cubicBezTo>
                    <a:cubicBezTo>
                      <a:pt x="5930" y="3067"/>
                      <a:pt x="5930" y="3067"/>
                      <a:pt x="5930" y="3067"/>
                    </a:cubicBezTo>
                    <a:cubicBezTo>
                      <a:pt x="6165" y="3067"/>
                      <a:pt x="6165" y="3067"/>
                      <a:pt x="6400" y="3067"/>
                    </a:cubicBezTo>
                    <a:cubicBezTo>
                      <a:pt x="6635" y="3067"/>
                      <a:pt x="6635" y="3067"/>
                      <a:pt x="6635" y="3067"/>
                    </a:cubicBezTo>
                    <a:cubicBezTo>
                      <a:pt x="1939" y="12800"/>
                      <a:pt x="1939" y="12800"/>
                      <a:pt x="1939" y="12800"/>
                    </a:cubicBezTo>
                    <a:cubicBezTo>
                      <a:pt x="6635" y="12800"/>
                      <a:pt x="6635" y="12800"/>
                      <a:pt x="6635" y="12800"/>
                    </a:cubicBezTo>
                    <a:cubicBezTo>
                      <a:pt x="6635" y="20667"/>
                      <a:pt x="6635" y="20667"/>
                      <a:pt x="6635" y="20667"/>
                    </a:cubicBezTo>
                    <a:cubicBezTo>
                      <a:pt x="6635" y="21200"/>
                      <a:pt x="7574" y="21600"/>
                      <a:pt x="8513" y="21600"/>
                    </a:cubicBezTo>
                    <a:cubicBezTo>
                      <a:pt x="9452" y="21600"/>
                      <a:pt x="10156" y="21200"/>
                      <a:pt x="10156" y="20667"/>
                    </a:cubicBezTo>
                    <a:cubicBezTo>
                      <a:pt x="10156" y="12800"/>
                      <a:pt x="10156" y="12800"/>
                      <a:pt x="10156" y="12800"/>
                    </a:cubicBezTo>
                    <a:cubicBezTo>
                      <a:pt x="11330" y="12800"/>
                      <a:pt x="11330" y="12800"/>
                      <a:pt x="11330" y="12800"/>
                    </a:cubicBezTo>
                    <a:cubicBezTo>
                      <a:pt x="11330" y="20667"/>
                      <a:pt x="11330" y="20667"/>
                      <a:pt x="11330" y="20667"/>
                    </a:cubicBezTo>
                    <a:cubicBezTo>
                      <a:pt x="11330" y="21200"/>
                      <a:pt x="12035" y="21600"/>
                      <a:pt x="12974" y="21600"/>
                    </a:cubicBezTo>
                    <a:cubicBezTo>
                      <a:pt x="13913" y="21600"/>
                      <a:pt x="14852" y="21200"/>
                      <a:pt x="14852" y="20667"/>
                    </a:cubicBezTo>
                    <a:cubicBezTo>
                      <a:pt x="14852" y="12800"/>
                      <a:pt x="14852" y="12800"/>
                      <a:pt x="14852" y="12800"/>
                    </a:cubicBezTo>
                    <a:cubicBezTo>
                      <a:pt x="19313" y="12800"/>
                      <a:pt x="19313" y="12800"/>
                      <a:pt x="19313" y="12800"/>
                    </a:cubicBezTo>
                    <a:cubicBezTo>
                      <a:pt x="14617" y="3067"/>
                      <a:pt x="14617" y="3067"/>
                      <a:pt x="14617" y="3067"/>
                    </a:cubicBezTo>
                    <a:cubicBezTo>
                      <a:pt x="14852" y="3067"/>
                      <a:pt x="14852" y="3067"/>
                      <a:pt x="14852" y="3067"/>
                    </a:cubicBezTo>
                    <a:cubicBezTo>
                      <a:pt x="15087" y="3067"/>
                      <a:pt x="15087" y="3067"/>
                      <a:pt x="15087" y="3067"/>
                    </a:cubicBezTo>
                    <a:cubicBezTo>
                      <a:pt x="18374" y="8533"/>
                      <a:pt x="18374" y="8533"/>
                      <a:pt x="18374" y="8533"/>
                    </a:cubicBezTo>
                    <a:cubicBezTo>
                      <a:pt x="18609" y="8933"/>
                      <a:pt x="19548" y="9200"/>
                      <a:pt x="20252" y="9067"/>
                    </a:cubicBezTo>
                    <a:cubicBezTo>
                      <a:pt x="21191" y="8933"/>
                      <a:pt x="21426" y="8400"/>
                      <a:pt x="21191" y="8000"/>
                    </a:cubicBezTo>
                  </a:path>
                </a:pathLst>
              </a:custGeom>
              <a:grpFill/>
              <a:ln w="12700" cap="flat">
                <a:noFill/>
                <a:miter lim="400000"/>
              </a:ln>
              <a:effectLst/>
            </p:spPr>
            <p:txBody>
              <a:bodyPr wrap="square" lIns="0" tIns="0" rIns="0" bIns="0" numCol="1" anchor="t">
                <a:noAutofit/>
              </a:bodyP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grpSp>
        <p:sp>
          <p:nvSpPr>
            <p:cNvPr id="199" name="Shape 3907"/>
            <p:cNvSpPr/>
            <p:nvPr/>
          </p:nvSpPr>
          <p:spPr>
            <a:xfrm>
              <a:off x="9275522" y="3675634"/>
              <a:ext cx="239966" cy="192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8640"/>
                  </a:lnTo>
                  <a:lnTo>
                    <a:pt x="0" y="8640"/>
                  </a:lnTo>
                  <a:cubicBezTo>
                    <a:pt x="0" y="8640"/>
                    <a:pt x="0" y="0"/>
                    <a:pt x="0" y="0"/>
                  </a:cubicBezTo>
                  <a:close/>
                  <a:moveTo>
                    <a:pt x="0" y="12960"/>
                  </a:moveTo>
                  <a:lnTo>
                    <a:pt x="21600" y="12960"/>
                  </a:lnTo>
                  <a:lnTo>
                    <a:pt x="21600" y="21600"/>
                  </a:lnTo>
                  <a:lnTo>
                    <a:pt x="0" y="21600"/>
                  </a:lnTo>
                  <a:cubicBezTo>
                    <a:pt x="0" y="21600"/>
                    <a:pt x="0" y="12960"/>
                    <a:pt x="0" y="12960"/>
                  </a:cubicBezTo>
                  <a:close/>
                </a:path>
              </a:pathLst>
            </a:custGeom>
            <a:solidFill>
              <a:schemeClr val="accent2"/>
            </a:solidFill>
            <a:ln w="12700">
              <a:miter lim="400000"/>
            </a:ln>
          </p:spPr>
          <p:txBody>
            <a:bodyPr lIns="19050" tIns="19050" rIns="19050" bIns="19050" anchor="ctr"/>
            <a:lstStyle/>
            <a:p>
              <a:pPr lvl="0">
                <a:defRPr sz="3200">
                  <a:solidFill>
                    <a:srgbClr val="FFFFFF"/>
                  </a:solidFill>
                  <a:latin typeface="Helvetica Light"/>
                  <a:ea typeface="Helvetica Light"/>
                  <a:cs typeface="Helvetica Light"/>
                  <a:sym typeface="Helvetica Light"/>
                </a:defRPr>
              </a:pPr>
              <a:endParaRPr sz="1200">
                <a:cs typeface="+mn-ea"/>
                <a:sym typeface="+mn-lt"/>
              </a:endParaRPr>
            </a:p>
          </p:txBody>
        </p:sp>
        <p:sp>
          <p:nvSpPr>
            <p:cNvPr id="208" name="Text Placeholder 2"/>
            <p:cNvSpPr txBox="1">
              <a:spLocks/>
            </p:cNvSpPr>
            <p:nvPr/>
          </p:nvSpPr>
          <p:spPr>
            <a:xfrm>
              <a:off x="9776642" y="3527209"/>
              <a:ext cx="890099" cy="531474"/>
            </a:xfrm>
            <a:prstGeom prst="rect">
              <a:avLst/>
            </a:prstGeom>
            <a:noFill/>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chemeClr val="tx1"/>
                  </a:solidFill>
                  <a:effectLst/>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dirty="0" smtClean="0">
                  <a:solidFill>
                    <a:schemeClr val="tx1"/>
                  </a:solidFill>
                  <a:effectLst/>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600" kern="1200" dirty="0" smtClean="0">
                  <a:solidFill>
                    <a:schemeClr val="tx1"/>
                  </a:solidFill>
                  <a:effectLst/>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dirty="0">
                  <a:solidFill>
                    <a:schemeClr val="tx1"/>
                  </a:solidFill>
                  <a:effectLst/>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000" dirty="0">
                  <a:solidFill>
                    <a:schemeClr val="tx2"/>
                  </a:solidFill>
                  <a:latin typeface="+mn-lt"/>
                  <a:cs typeface="+mn-ea"/>
                  <a:sym typeface="+mn-lt"/>
                </a:rPr>
                <a:t>60%</a:t>
              </a:r>
            </a:p>
          </p:txBody>
        </p:sp>
      </p:grpSp>
      <p:grpSp>
        <p:nvGrpSpPr>
          <p:cNvPr id="201" name="组合 200">
            <a:extLst>
              <a:ext uri="{FF2B5EF4-FFF2-40B4-BE49-F238E27FC236}">
                <a16:creationId xmlns:a16="http://schemas.microsoft.com/office/drawing/2014/main" id="{DA7B8C3F-210D-46A3-90C4-F66BE84DF47D}"/>
              </a:ext>
            </a:extLst>
          </p:cNvPr>
          <p:cNvGrpSpPr/>
          <p:nvPr/>
        </p:nvGrpSpPr>
        <p:grpSpPr>
          <a:xfrm>
            <a:off x="2918188" y="338191"/>
            <a:ext cx="5975713" cy="584775"/>
            <a:chOff x="2918188" y="338191"/>
            <a:chExt cx="5975713" cy="584775"/>
          </a:xfrm>
        </p:grpSpPr>
        <p:sp>
          <p:nvSpPr>
            <p:cNvPr id="202" name="TextBox 18">
              <a:extLst>
                <a:ext uri="{FF2B5EF4-FFF2-40B4-BE49-F238E27FC236}">
                  <a16:creationId xmlns:a16="http://schemas.microsoft.com/office/drawing/2014/main" id="{A01AAB9E-BDF5-4399-A51C-CCF071CFF8FD}"/>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203" name="椭圆 202">
              <a:extLst>
                <a:ext uri="{FF2B5EF4-FFF2-40B4-BE49-F238E27FC236}">
                  <a16:creationId xmlns:a16="http://schemas.microsoft.com/office/drawing/2014/main" id="{7E3213AE-EFC1-439E-B23A-931D514CE18F}"/>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4" name="椭圆 203">
              <a:extLst>
                <a:ext uri="{FF2B5EF4-FFF2-40B4-BE49-F238E27FC236}">
                  <a16:creationId xmlns:a16="http://schemas.microsoft.com/office/drawing/2014/main" id="{99FB0A68-1ABA-4286-B7A6-FFC72E293E66}"/>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5" name="椭圆 204">
              <a:extLst>
                <a:ext uri="{FF2B5EF4-FFF2-40B4-BE49-F238E27FC236}">
                  <a16:creationId xmlns:a16="http://schemas.microsoft.com/office/drawing/2014/main" id="{3F9A5B57-ACE6-4475-B12D-E3782F0F0D5E}"/>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6" name="椭圆 205">
              <a:extLst>
                <a:ext uri="{FF2B5EF4-FFF2-40B4-BE49-F238E27FC236}">
                  <a16:creationId xmlns:a16="http://schemas.microsoft.com/office/drawing/2014/main" id="{F244D055-CD41-457E-ADA7-1CEADDA4B33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9" name="椭圆 208">
              <a:extLst>
                <a:ext uri="{FF2B5EF4-FFF2-40B4-BE49-F238E27FC236}">
                  <a16:creationId xmlns:a16="http://schemas.microsoft.com/office/drawing/2014/main" id="{2CC6F044-F84B-4D77-B624-7B2FF65C67B1}"/>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0" name="椭圆 209">
              <a:extLst>
                <a:ext uri="{FF2B5EF4-FFF2-40B4-BE49-F238E27FC236}">
                  <a16:creationId xmlns:a16="http://schemas.microsoft.com/office/drawing/2014/main" id="{E6464BAD-82F6-44A9-BD47-8ECF5C575B2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1" name="椭圆 210">
              <a:extLst>
                <a:ext uri="{FF2B5EF4-FFF2-40B4-BE49-F238E27FC236}">
                  <a16:creationId xmlns:a16="http://schemas.microsoft.com/office/drawing/2014/main" id="{009DE72B-627C-4576-9698-114402BFBBD7}"/>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2" name="椭圆 211">
              <a:extLst>
                <a:ext uri="{FF2B5EF4-FFF2-40B4-BE49-F238E27FC236}">
                  <a16:creationId xmlns:a16="http://schemas.microsoft.com/office/drawing/2014/main" id="{A29667E0-D25B-4592-8DF7-309161066105}"/>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3" name="椭圆 212">
              <a:extLst>
                <a:ext uri="{FF2B5EF4-FFF2-40B4-BE49-F238E27FC236}">
                  <a16:creationId xmlns:a16="http://schemas.microsoft.com/office/drawing/2014/main" id="{BFAFD6F6-EDBA-4102-8549-533095A68749}"/>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4" name="椭圆 213">
              <a:extLst>
                <a:ext uri="{FF2B5EF4-FFF2-40B4-BE49-F238E27FC236}">
                  <a16:creationId xmlns:a16="http://schemas.microsoft.com/office/drawing/2014/main" id="{39C060F7-8858-43A6-A42A-CF6555648C18}"/>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96696875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1033178138"/>
              </p:ext>
            </p:extLst>
          </p:nvPr>
        </p:nvGraphicFramePr>
        <p:xfrm>
          <a:off x="2779058" y="1698027"/>
          <a:ext cx="6633883" cy="3461945"/>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p:cNvSpPr txBox="1"/>
          <p:nvPr/>
        </p:nvSpPr>
        <p:spPr>
          <a:xfrm>
            <a:off x="1519519" y="5367075"/>
            <a:ext cx="9144000" cy="568617"/>
          </a:xfrm>
          <a:prstGeom prst="rect">
            <a:avLst/>
          </a:prstGeom>
          <a:noFill/>
        </p:spPr>
        <p:txBody>
          <a:bodyPr wrap="square" rtlCol="0">
            <a:spAutoFit/>
          </a:bodyPr>
          <a:lstStyle/>
          <a:p>
            <a:pPr algn="just">
              <a:lnSpc>
                <a:spcPct val="150000"/>
              </a:lnSpc>
            </a:pPr>
            <a:r>
              <a:rPr lang="en-US" sz="1050" dirty="0" err="1">
                <a:solidFill>
                  <a:schemeClr val="bg1">
                    <a:lumMod val="50000"/>
                  </a:schemeClr>
                </a:solidFill>
                <a:cs typeface="+mn-ea"/>
                <a:sym typeface="+mn-lt"/>
              </a:rPr>
              <a:t>Lorem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danaime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don </a:t>
            </a:r>
            <a:r>
              <a:rPr lang="en-US" sz="1050" dirty="0" err="1">
                <a:solidFill>
                  <a:schemeClr val="bg1">
                    <a:lumMod val="50000"/>
                  </a:schemeClr>
                </a:solidFill>
                <a:cs typeface="+mn-ea"/>
                <a:sym typeface="+mn-lt"/>
              </a:rPr>
              <a:t>wakamare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quosam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santLoirem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koler</a:t>
            </a:r>
            <a:r>
              <a:rPr lang="en-US" sz="1050" dirty="0">
                <a:solidFill>
                  <a:schemeClr val="bg1">
                    <a:lumMod val="50000"/>
                  </a:schemeClr>
                </a:solidFill>
                <a:cs typeface="+mn-ea"/>
                <a:sym typeface="+mn-lt"/>
              </a:rPr>
              <a:t> sit </a:t>
            </a:r>
            <a:r>
              <a:rPr lang="en-US" sz="1050" dirty="0" err="1">
                <a:solidFill>
                  <a:schemeClr val="bg1">
                    <a:lumMod val="50000"/>
                  </a:schemeClr>
                </a:solidFill>
                <a:cs typeface="+mn-ea"/>
                <a:sym typeface="+mn-lt"/>
              </a:rPr>
              <a:t>denimaOstebus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don </a:t>
            </a:r>
            <a:r>
              <a:rPr lang="en-US" sz="1050" dirty="0" err="1">
                <a:solidFill>
                  <a:schemeClr val="bg1">
                    <a:lumMod val="50000"/>
                  </a:schemeClr>
                </a:solidFill>
                <a:cs typeface="+mn-ea"/>
                <a:sym typeface="+mn-lt"/>
              </a:rPr>
              <a:t>yakamare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dimasa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qm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santLorem</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ipsume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denimaOstebus</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daname</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lovera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dono</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pakama</a:t>
            </a:r>
            <a:r>
              <a:rPr lang="en-US" sz="1050" dirty="0">
                <a:solidFill>
                  <a:schemeClr val="bg1">
                    <a:lumMod val="50000"/>
                  </a:schemeClr>
                </a:solidFill>
                <a:cs typeface="+mn-ea"/>
                <a:sym typeface="+mn-lt"/>
              </a:rPr>
              <a:t> </a:t>
            </a:r>
            <a:r>
              <a:rPr lang="en-US" sz="1050" dirty="0" err="1">
                <a:solidFill>
                  <a:schemeClr val="bg1">
                    <a:lumMod val="50000"/>
                  </a:schemeClr>
                </a:solidFill>
                <a:cs typeface="+mn-ea"/>
                <a:sym typeface="+mn-lt"/>
              </a:rPr>
              <a:t>dalaman</a:t>
            </a:r>
            <a:r>
              <a:rPr lang="en-US" sz="1050" dirty="0">
                <a:solidFill>
                  <a:schemeClr val="bg1">
                    <a:lumMod val="50000"/>
                  </a:schemeClr>
                </a:solidFill>
                <a:cs typeface="+mn-ea"/>
                <a:sym typeface="+mn-lt"/>
              </a:rPr>
              <a:t>.</a:t>
            </a:r>
            <a:endParaRPr lang="id-ID" sz="1050" dirty="0">
              <a:solidFill>
                <a:schemeClr val="bg1">
                  <a:lumMod val="50000"/>
                </a:schemeClr>
              </a:solidFill>
              <a:cs typeface="+mn-ea"/>
              <a:sym typeface="+mn-lt"/>
            </a:endParaRPr>
          </a:p>
        </p:txBody>
      </p:sp>
      <p:grpSp>
        <p:nvGrpSpPr>
          <p:cNvPr id="13" name="组合 12">
            <a:extLst>
              <a:ext uri="{FF2B5EF4-FFF2-40B4-BE49-F238E27FC236}">
                <a16:creationId xmlns:a16="http://schemas.microsoft.com/office/drawing/2014/main" id="{CA140951-0C86-4668-A952-5FE02F496AD0}"/>
              </a:ext>
            </a:extLst>
          </p:cNvPr>
          <p:cNvGrpSpPr/>
          <p:nvPr/>
        </p:nvGrpSpPr>
        <p:grpSpPr>
          <a:xfrm>
            <a:off x="2918188" y="338191"/>
            <a:ext cx="5975713" cy="584775"/>
            <a:chOff x="2918188" y="338191"/>
            <a:chExt cx="5975713" cy="584775"/>
          </a:xfrm>
        </p:grpSpPr>
        <p:sp>
          <p:nvSpPr>
            <p:cNvPr id="14" name="TextBox 18">
              <a:extLst>
                <a:ext uri="{FF2B5EF4-FFF2-40B4-BE49-F238E27FC236}">
                  <a16:creationId xmlns:a16="http://schemas.microsoft.com/office/drawing/2014/main" id="{0FAECE4F-0708-48C3-BB2F-F80B0036875F}"/>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5" name="椭圆 14">
              <a:extLst>
                <a:ext uri="{FF2B5EF4-FFF2-40B4-BE49-F238E27FC236}">
                  <a16:creationId xmlns:a16="http://schemas.microsoft.com/office/drawing/2014/main" id="{E23E89E0-3EB6-4958-99CD-FD643CD76FCC}"/>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a:extLst>
                <a:ext uri="{FF2B5EF4-FFF2-40B4-BE49-F238E27FC236}">
                  <a16:creationId xmlns:a16="http://schemas.microsoft.com/office/drawing/2014/main" id="{96924A5C-2526-4874-B002-724EE83E8F91}"/>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a:extLst>
                <a:ext uri="{FF2B5EF4-FFF2-40B4-BE49-F238E27FC236}">
                  <a16:creationId xmlns:a16="http://schemas.microsoft.com/office/drawing/2014/main" id="{A4F82C55-24F3-49E0-84A7-718F46275ECA}"/>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a:extLst>
                <a:ext uri="{FF2B5EF4-FFF2-40B4-BE49-F238E27FC236}">
                  <a16:creationId xmlns:a16="http://schemas.microsoft.com/office/drawing/2014/main" id="{18BE46CC-01CD-4BCE-AC2B-E0B3B35B273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a:extLst>
                <a:ext uri="{FF2B5EF4-FFF2-40B4-BE49-F238E27FC236}">
                  <a16:creationId xmlns:a16="http://schemas.microsoft.com/office/drawing/2014/main" id="{4FECDC19-9474-48AA-AFE5-FBF408595C03}"/>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a:extLst>
                <a:ext uri="{FF2B5EF4-FFF2-40B4-BE49-F238E27FC236}">
                  <a16:creationId xmlns:a16="http://schemas.microsoft.com/office/drawing/2014/main" id="{088C64D5-7362-47F8-9BEF-A0FA7A285A09}"/>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a:extLst>
                <a:ext uri="{FF2B5EF4-FFF2-40B4-BE49-F238E27FC236}">
                  <a16:creationId xmlns:a16="http://schemas.microsoft.com/office/drawing/2014/main" id="{C4A34DE5-86B9-4E02-87F2-A10B6F031E0F}"/>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4F7557A8-27BF-4314-8D9C-7152423F04C4}"/>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椭圆 22">
              <a:extLst>
                <a:ext uri="{FF2B5EF4-FFF2-40B4-BE49-F238E27FC236}">
                  <a16:creationId xmlns:a16="http://schemas.microsoft.com/office/drawing/2014/main" id="{E40BA749-AD16-4B21-8B77-72F3C74D8318}"/>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23">
              <a:extLst>
                <a:ext uri="{FF2B5EF4-FFF2-40B4-BE49-F238E27FC236}">
                  <a16:creationId xmlns:a16="http://schemas.microsoft.com/office/drawing/2014/main" id="{96088E2B-96CD-49EE-A465-9F27914CE109}"/>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93274387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down)">
                                      <p:cBhvr>
                                        <p:cTn id="7" dur="500"/>
                                        <p:tgtEl>
                                          <p:spTgt spid="2">
                                            <p:graphicEl>
                                              <a:chart seriesIdx="-3" categoryIdx="-3" bldStep="gridLegend"/>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graphicEl>
                                              <a:chart seriesIdx="0" categoryIdx="-4" bldStep="series"/>
                                            </p:graphicEl>
                                          </p:spTgt>
                                        </p:tgtEl>
                                        <p:attrNameLst>
                                          <p:attrName>style.visibility</p:attrName>
                                        </p:attrNameLst>
                                      </p:cBhvr>
                                      <p:to>
                                        <p:strVal val="visible"/>
                                      </p:to>
                                    </p:set>
                                    <p:animEffect transition="in" filter="wipe(left)">
                                      <p:cBhvr>
                                        <p:cTn id="11" dur="500"/>
                                        <p:tgtEl>
                                          <p:spTgt spid="2">
                                            <p:graphicEl>
                                              <a:chart seriesIdx="0" categoryIdx="-4" bldStep="series"/>
                                            </p:graphic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graphicEl>
                                              <a:chart seriesIdx="1" categoryIdx="-4" bldStep="series"/>
                                            </p:graphicEl>
                                          </p:spTgt>
                                        </p:tgtEl>
                                        <p:attrNameLst>
                                          <p:attrName>style.visibility</p:attrName>
                                        </p:attrNameLst>
                                      </p:cBhvr>
                                      <p:to>
                                        <p:strVal val="visible"/>
                                      </p:to>
                                    </p:set>
                                    <p:animEffect transition="in" filter="wipe(left)">
                                      <p:cBhvr>
                                        <p:cTn id="15" dur="500"/>
                                        <p:tgtEl>
                                          <p:spTgt spid="2">
                                            <p:graphicEl>
                                              <a:chart seriesIdx="1" categoryIdx="-4" bldStep="series"/>
                                            </p:graphic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graphicEl>
                                              <a:chart seriesIdx="2" categoryIdx="-4" bldStep="series"/>
                                            </p:graphicEl>
                                          </p:spTgt>
                                        </p:tgtEl>
                                        <p:attrNameLst>
                                          <p:attrName>style.visibility</p:attrName>
                                        </p:attrNameLst>
                                      </p:cBhvr>
                                      <p:to>
                                        <p:strVal val="visible"/>
                                      </p:to>
                                    </p:set>
                                    <p:animEffect transition="in" filter="wipe(left)">
                                      <p:cBhvr>
                                        <p:cTn id="19" dur="500"/>
                                        <p:tgtEl>
                                          <p:spTgt spid="2">
                                            <p:graphicEl>
                                              <a:chart seriesIdx="2" categoryIdx="-4" bldStep="series"/>
                                            </p:graphic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2">
                                            <p:graphicEl>
                                              <a:chart seriesIdx="3" categoryIdx="-4" bldStep="series"/>
                                            </p:graphicEl>
                                          </p:spTgt>
                                        </p:tgtEl>
                                        <p:attrNameLst>
                                          <p:attrName>style.visibility</p:attrName>
                                        </p:attrNameLst>
                                      </p:cBhvr>
                                      <p:to>
                                        <p:strVal val="visible"/>
                                      </p:to>
                                    </p:set>
                                    <p:animEffect transition="in" filter="wipe(left)">
                                      <p:cBhvr>
                                        <p:cTn id="23" dur="500"/>
                                        <p:tgtEl>
                                          <p:spTgt spid="2">
                                            <p:graphicEl>
                                              <a:chart seriesIdx="3" categoryIdx="-4" bldStep="series"/>
                                            </p:graphic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Chart bld="series"/>
        </p:bldSub>
      </p:bldGraphic>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908894" y="1665409"/>
          <a:ext cx="10361022" cy="3527182"/>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1519519" y="5367075"/>
            <a:ext cx="9144000" cy="616836"/>
          </a:xfrm>
          <a:prstGeom prst="rect">
            <a:avLst/>
          </a:prstGeom>
          <a:noFill/>
        </p:spPr>
        <p:txBody>
          <a:bodyPr wrap="square" rtlCol="0">
            <a:spAutoFit/>
          </a:bodyPr>
          <a:lstStyle/>
          <a:p>
            <a:pPr algn="just">
              <a:lnSpc>
                <a:spcPct val="150000"/>
              </a:lnSpc>
            </a:pPr>
            <a:r>
              <a:rPr lang="en-US" sz="1200" dirty="0" err="1">
                <a:solidFill>
                  <a:schemeClr val="bg1">
                    <a:lumMod val="50000"/>
                  </a:schemeClr>
                </a:solidFill>
                <a:cs typeface="+mn-ea"/>
                <a:sym typeface="+mn-lt"/>
              </a:rPr>
              <a: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wakamare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quosam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santLoirem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koler</a:t>
            </a:r>
            <a:r>
              <a:rPr lang="en-US" sz="1200" dirty="0">
                <a:solidFill>
                  <a:schemeClr val="bg1">
                    <a:lumMod val="50000"/>
                  </a:schemeClr>
                </a:solidFill>
                <a:cs typeface="+mn-ea"/>
                <a:sym typeface="+mn-lt"/>
              </a:rPr>
              <a:t> sit </a:t>
            </a:r>
            <a:r>
              <a:rPr lang="en-US" sz="1200" dirty="0" err="1">
                <a:solidFill>
                  <a:schemeClr val="bg1">
                    <a:lumMod val="50000"/>
                  </a:schemeClr>
                </a:solidFill>
                <a:cs typeface="+mn-ea"/>
                <a:sym typeface="+mn-lt"/>
              </a:rPr>
              <a:t>denima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yakamare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denimaOstebus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dono</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pakama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dalaman</a:t>
            </a:r>
            <a:r>
              <a:rPr lang="en-US" sz="1200" dirty="0">
                <a:solidFill>
                  <a:schemeClr val="bg1">
                    <a:lumMod val="50000"/>
                  </a:schemeClr>
                </a:solidFill>
                <a:cs typeface="+mn-ea"/>
                <a:sym typeface="+mn-lt"/>
              </a:rPr>
              <a:t>.</a:t>
            </a:r>
            <a:endParaRPr lang="id-ID" sz="1200" dirty="0">
              <a:solidFill>
                <a:schemeClr val="bg1">
                  <a:lumMod val="50000"/>
                </a:schemeClr>
              </a:solidFill>
              <a:cs typeface="+mn-ea"/>
              <a:sym typeface="+mn-lt"/>
            </a:endParaRPr>
          </a:p>
        </p:txBody>
      </p:sp>
      <p:grpSp>
        <p:nvGrpSpPr>
          <p:cNvPr id="11" name="组合 10">
            <a:extLst>
              <a:ext uri="{FF2B5EF4-FFF2-40B4-BE49-F238E27FC236}">
                <a16:creationId xmlns:a16="http://schemas.microsoft.com/office/drawing/2014/main" id="{03D02D59-1C65-4D41-8698-B888A5FCDAB0}"/>
              </a:ext>
            </a:extLst>
          </p:cNvPr>
          <p:cNvGrpSpPr/>
          <p:nvPr/>
        </p:nvGrpSpPr>
        <p:grpSpPr>
          <a:xfrm>
            <a:off x="2918188" y="338191"/>
            <a:ext cx="5975713" cy="584775"/>
            <a:chOff x="2918188" y="338191"/>
            <a:chExt cx="5975713" cy="584775"/>
          </a:xfrm>
        </p:grpSpPr>
        <p:sp>
          <p:nvSpPr>
            <p:cNvPr id="12" name="TextBox 18">
              <a:extLst>
                <a:ext uri="{FF2B5EF4-FFF2-40B4-BE49-F238E27FC236}">
                  <a16:creationId xmlns:a16="http://schemas.microsoft.com/office/drawing/2014/main" id="{AC0A1352-D32D-4359-9186-554DFDE8F9B8}"/>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3" name="椭圆 12">
              <a:extLst>
                <a:ext uri="{FF2B5EF4-FFF2-40B4-BE49-F238E27FC236}">
                  <a16:creationId xmlns:a16="http://schemas.microsoft.com/office/drawing/2014/main" id="{BC0E5AB7-AFA0-4D53-ADD0-1A02A561EA2D}"/>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a:extLst>
                <a:ext uri="{FF2B5EF4-FFF2-40B4-BE49-F238E27FC236}">
                  <a16:creationId xmlns:a16="http://schemas.microsoft.com/office/drawing/2014/main" id="{59E954C0-E0B1-4B76-A56E-9984B7AEC417}"/>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a:extLst>
                <a:ext uri="{FF2B5EF4-FFF2-40B4-BE49-F238E27FC236}">
                  <a16:creationId xmlns:a16="http://schemas.microsoft.com/office/drawing/2014/main" id="{2FCD7B08-474F-4082-879B-5BEB4098F560}"/>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a:extLst>
                <a:ext uri="{FF2B5EF4-FFF2-40B4-BE49-F238E27FC236}">
                  <a16:creationId xmlns:a16="http://schemas.microsoft.com/office/drawing/2014/main" id="{F37192C4-522D-4122-BC0D-229A711C9DD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a:extLst>
                <a:ext uri="{FF2B5EF4-FFF2-40B4-BE49-F238E27FC236}">
                  <a16:creationId xmlns:a16="http://schemas.microsoft.com/office/drawing/2014/main" id="{A4934609-5365-4C60-82FF-4DD7118004EF}"/>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a:extLst>
                <a:ext uri="{FF2B5EF4-FFF2-40B4-BE49-F238E27FC236}">
                  <a16:creationId xmlns:a16="http://schemas.microsoft.com/office/drawing/2014/main" id="{58CF95E7-3F5E-4720-805F-35153BE1CA69}"/>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a:extLst>
                <a:ext uri="{FF2B5EF4-FFF2-40B4-BE49-F238E27FC236}">
                  <a16:creationId xmlns:a16="http://schemas.microsoft.com/office/drawing/2014/main" id="{A54A5945-BC47-4204-8B53-BBA5EA9A79A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a:extLst>
                <a:ext uri="{FF2B5EF4-FFF2-40B4-BE49-F238E27FC236}">
                  <a16:creationId xmlns:a16="http://schemas.microsoft.com/office/drawing/2014/main" id="{28105B59-4DB7-47A6-8F10-C64B6C0E20D3}"/>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a:extLst>
                <a:ext uri="{FF2B5EF4-FFF2-40B4-BE49-F238E27FC236}">
                  <a16:creationId xmlns:a16="http://schemas.microsoft.com/office/drawing/2014/main" id="{373F067A-9B91-4B59-954B-006AF1179496}"/>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FE84A439-E0F3-4A90-A41C-64C6A57F050F}"/>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30514920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p:cNvGrpSpPr/>
          <p:nvPr/>
        </p:nvGrpSpPr>
        <p:grpSpPr>
          <a:xfrm>
            <a:off x="617862" y="1958226"/>
            <a:ext cx="5592438" cy="3568532"/>
            <a:chOff x="6182503" y="2342564"/>
            <a:chExt cx="4716138" cy="3009365"/>
          </a:xfrm>
        </p:grpSpPr>
        <p:grpSp>
          <p:nvGrpSpPr>
            <p:cNvPr id="33" name="Group 4033"/>
            <p:cNvGrpSpPr/>
            <p:nvPr/>
          </p:nvGrpSpPr>
          <p:grpSpPr>
            <a:xfrm>
              <a:off x="7022161" y="2664126"/>
              <a:ext cx="3649868" cy="2687803"/>
              <a:chOff x="0" y="0"/>
              <a:chExt cx="6461013" cy="4652441"/>
            </a:xfrm>
          </p:grpSpPr>
          <p:sp>
            <p:nvSpPr>
              <p:cNvPr id="46" name="Shape 4028"/>
              <p:cNvSpPr/>
              <p:nvPr/>
            </p:nvSpPr>
            <p:spPr>
              <a:xfrm flipV="1">
                <a:off x="-1" y="0"/>
                <a:ext cx="2" cy="4652442"/>
              </a:xfrm>
              <a:prstGeom prst="line">
                <a:avLst/>
              </a:prstGeom>
              <a:noFill/>
              <a:ln w="6350" cap="flat">
                <a:solidFill>
                  <a:schemeClr val="accent1">
                    <a:alpha val="25000"/>
                  </a:schemeClr>
                </a:solidFill>
                <a:prstDash val="solid"/>
                <a:miter lim="400000"/>
              </a:ln>
              <a:effectLst/>
            </p:spPr>
            <p:txBody>
              <a:bodyPr wrap="square" lIns="0" tIns="0" rIns="0" bIns="0" numCol="1" anchor="ctr">
                <a:noAutofit/>
              </a:bodyPr>
              <a:lstStyle/>
              <a:p>
                <a:pPr lvl="0">
                  <a:defRPr sz="3200">
                    <a:solidFill>
                      <a:srgbClr val="000000"/>
                    </a:solidFill>
                    <a:latin typeface="Helvetica Light"/>
                    <a:ea typeface="Helvetica Light"/>
                    <a:cs typeface="Helvetica Light"/>
                    <a:sym typeface="Helvetica Light"/>
                  </a:defRPr>
                </a:pPr>
                <a:endParaRPr>
                  <a:cs typeface="+mn-ea"/>
                  <a:sym typeface="+mn-lt"/>
                </a:endParaRPr>
              </a:p>
            </p:txBody>
          </p:sp>
          <p:sp>
            <p:nvSpPr>
              <p:cNvPr id="47" name="Shape 4029"/>
              <p:cNvSpPr/>
              <p:nvPr/>
            </p:nvSpPr>
            <p:spPr>
              <a:xfrm flipV="1">
                <a:off x="1615253" y="-1"/>
                <a:ext cx="1" cy="4652443"/>
              </a:xfrm>
              <a:prstGeom prst="line">
                <a:avLst/>
              </a:prstGeom>
              <a:noFill/>
              <a:ln w="6350" cap="flat">
                <a:solidFill>
                  <a:schemeClr val="accent1">
                    <a:alpha val="25000"/>
                  </a:schemeClr>
                </a:solidFill>
                <a:prstDash val="solid"/>
                <a:miter lim="400000"/>
              </a:ln>
              <a:effectLst/>
            </p:spPr>
            <p:txBody>
              <a:bodyPr wrap="square" lIns="0" tIns="0" rIns="0" bIns="0" numCol="1" anchor="ctr">
                <a:noAutofit/>
              </a:bodyPr>
              <a:lstStyle/>
              <a:p>
                <a:pPr lvl="0">
                  <a:defRPr sz="3200">
                    <a:solidFill>
                      <a:srgbClr val="000000"/>
                    </a:solidFill>
                    <a:latin typeface="Helvetica Light"/>
                    <a:ea typeface="Helvetica Light"/>
                    <a:cs typeface="Helvetica Light"/>
                    <a:sym typeface="Helvetica Light"/>
                  </a:defRPr>
                </a:pPr>
                <a:endParaRPr>
                  <a:cs typeface="+mn-ea"/>
                  <a:sym typeface="+mn-lt"/>
                </a:endParaRPr>
              </a:p>
            </p:txBody>
          </p:sp>
          <p:sp>
            <p:nvSpPr>
              <p:cNvPr id="48" name="Shape 4030"/>
              <p:cNvSpPr/>
              <p:nvPr/>
            </p:nvSpPr>
            <p:spPr>
              <a:xfrm flipV="1">
                <a:off x="3230506" y="-1"/>
                <a:ext cx="1" cy="4652443"/>
              </a:xfrm>
              <a:prstGeom prst="line">
                <a:avLst/>
              </a:prstGeom>
              <a:noFill/>
              <a:ln w="6350" cap="flat">
                <a:solidFill>
                  <a:schemeClr val="accent1">
                    <a:alpha val="25000"/>
                  </a:schemeClr>
                </a:solidFill>
                <a:prstDash val="solid"/>
                <a:miter lim="400000"/>
              </a:ln>
              <a:effectLst/>
            </p:spPr>
            <p:txBody>
              <a:bodyPr wrap="square" lIns="0" tIns="0" rIns="0" bIns="0" numCol="1" anchor="ctr">
                <a:noAutofit/>
              </a:bodyPr>
              <a:lstStyle/>
              <a:p>
                <a:pPr lvl="0">
                  <a:defRPr sz="3200">
                    <a:solidFill>
                      <a:srgbClr val="000000"/>
                    </a:solidFill>
                    <a:latin typeface="Helvetica Light"/>
                    <a:ea typeface="Helvetica Light"/>
                    <a:cs typeface="Helvetica Light"/>
                    <a:sym typeface="Helvetica Light"/>
                  </a:defRPr>
                </a:pPr>
                <a:endParaRPr>
                  <a:cs typeface="+mn-ea"/>
                  <a:sym typeface="+mn-lt"/>
                </a:endParaRPr>
              </a:p>
            </p:txBody>
          </p:sp>
          <p:sp>
            <p:nvSpPr>
              <p:cNvPr id="49" name="Shape 4031"/>
              <p:cNvSpPr/>
              <p:nvPr/>
            </p:nvSpPr>
            <p:spPr>
              <a:xfrm flipV="1">
                <a:off x="4845759" y="-1"/>
                <a:ext cx="1" cy="4652443"/>
              </a:xfrm>
              <a:prstGeom prst="line">
                <a:avLst/>
              </a:prstGeom>
              <a:noFill/>
              <a:ln w="6350" cap="flat">
                <a:solidFill>
                  <a:schemeClr val="accent1">
                    <a:alpha val="25000"/>
                  </a:schemeClr>
                </a:solidFill>
                <a:prstDash val="solid"/>
                <a:miter lim="400000"/>
              </a:ln>
              <a:effectLst/>
            </p:spPr>
            <p:txBody>
              <a:bodyPr wrap="square" lIns="0" tIns="0" rIns="0" bIns="0" numCol="1" anchor="ctr">
                <a:noAutofit/>
              </a:bodyPr>
              <a:lstStyle/>
              <a:p>
                <a:pPr lvl="0">
                  <a:defRPr sz="3200">
                    <a:solidFill>
                      <a:srgbClr val="000000"/>
                    </a:solidFill>
                    <a:latin typeface="Helvetica Light"/>
                    <a:ea typeface="Helvetica Light"/>
                    <a:cs typeface="Helvetica Light"/>
                    <a:sym typeface="Helvetica Light"/>
                  </a:defRPr>
                </a:pPr>
                <a:endParaRPr>
                  <a:cs typeface="+mn-ea"/>
                  <a:sym typeface="+mn-lt"/>
                </a:endParaRPr>
              </a:p>
            </p:txBody>
          </p:sp>
          <p:sp>
            <p:nvSpPr>
              <p:cNvPr id="50" name="Shape 4032"/>
              <p:cNvSpPr/>
              <p:nvPr/>
            </p:nvSpPr>
            <p:spPr>
              <a:xfrm flipV="1">
                <a:off x="6461013" y="-1"/>
                <a:ext cx="1" cy="4652443"/>
              </a:xfrm>
              <a:prstGeom prst="line">
                <a:avLst/>
              </a:prstGeom>
              <a:noFill/>
              <a:ln w="6350" cap="flat">
                <a:solidFill>
                  <a:schemeClr val="accent1">
                    <a:alpha val="25000"/>
                  </a:schemeClr>
                </a:solidFill>
                <a:prstDash val="solid"/>
                <a:miter lim="400000"/>
              </a:ln>
              <a:effectLst/>
            </p:spPr>
            <p:txBody>
              <a:bodyPr wrap="square" lIns="0" tIns="0" rIns="0" bIns="0" numCol="1" anchor="ctr">
                <a:noAutofit/>
              </a:bodyPr>
              <a:lstStyle/>
              <a:p>
                <a:pPr lvl="0">
                  <a:defRPr sz="3200">
                    <a:solidFill>
                      <a:srgbClr val="000000"/>
                    </a:solidFill>
                    <a:latin typeface="Helvetica Light"/>
                    <a:ea typeface="Helvetica Light"/>
                    <a:cs typeface="Helvetica Light"/>
                    <a:sym typeface="Helvetica Light"/>
                  </a:defRPr>
                </a:pPr>
                <a:endParaRPr>
                  <a:cs typeface="+mn-ea"/>
                  <a:sym typeface="+mn-lt"/>
                </a:endParaRPr>
              </a:p>
            </p:txBody>
          </p:sp>
        </p:grpSp>
        <p:grpSp>
          <p:nvGrpSpPr>
            <p:cNvPr id="34" name="Group 33"/>
            <p:cNvGrpSpPr/>
            <p:nvPr/>
          </p:nvGrpSpPr>
          <p:grpSpPr>
            <a:xfrm>
              <a:off x="6182503" y="2342564"/>
              <a:ext cx="4716138" cy="2953546"/>
              <a:chOff x="6182503" y="2342564"/>
              <a:chExt cx="4716138" cy="2953546"/>
            </a:xfrm>
          </p:grpSpPr>
          <p:grpSp>
            <p:nvGrpSpPr>
              <p:cNvPr id="35" name="Group 34"/>
              <p:cNvGrpSpPr/>
              <p:nvPr/>
            </p:nvGrpSpPr>
            <p:grpSpPr>
              <a:xfrm>
                <a:off x="6796652" y="2342564"/>
                <a:ext cx="4101989" cy="136501"/>
                <a:chOff x="6796652" y="2342564"/>
                <a:chExt cx="4101989" cy="136501"/>
              </a:xfrm>
            </p:grpSpPr>
            <p:sp>
              <p:nvSpPr>
                <p:cNvPr id="41" name="TextBox 40"/>
                <p:cNvSpPr txBox="1"/>
                <p:nvPr/>
              </p:nvSpPr>
              <p:spPr>
                <a:xfrm>
                  <a:off x="6796652" y="2349291"/>
                  <a:ext cx="430247" cy="129774"/>
                </a:xfrm>
                <a:prstGeom prst="rect">
                  <a:avLst/>
                </a:prstGeom>
                <a:noFill/>
              </p:spPr>
              <p:txBody>
                <a:bodyPr wrap="square" lIns="0" tIns="0" rIns="0" bIns="0" rtlCol="0">
                  <a:spAutoFit/>
                </a:bodyPr>
                <a:lstStyle/>
                <a:p>
                  <a:pPr algn="ctr"/>
                  <a:r>
                    <a:rPr lang="en-GB" sz="1000" dirty="0">
                      <a:solidFill>
                        <a:schemeClr val="bg1">
                          <a:lumMod val="65000"/>
                        </a:schemeClr>
                      </a:solidFill>
                      <a:cs typeface="+mn-ea"/>
                      <a:sym typeface="+mn-lt"/>
                    </a:rPr>
                    <a:t>0</a:t>
                  </a:r>
                </a:p>
              </p:txBody>
            </p:sp>
            <p:sp>
              <p:nvSpPr>
                <p:cNvPr id="42" name="TextBox 41"/>
                <p:cNvSpPr txBox="1"/>
                <p:nvPr/>
              </p:nvSpPr>
              <p:spPr>
                <a:xfrm>
                  <a:off x="8629953" y="2343114"/>
                  <a:ext cx="430247" cy="129775"/>
                </a:xfrm>
                <a:prstGeom prst="rect">
                  <a:avLst/>
                </a:prstGeom>
                <a:noFill/>
              </p:spPr>
              <p:txBody>
                <a:bodyPr wrap="square" lIns="0" tIns="0" rIns="0" bIns="0" rtlCol="0">
                  <a:spAutoFit/>
                </a:bodyPr>
                <a:lstStyle/>
                <a:p>
                  <a:pPr algn="ctr"/>
                  <a:r>
                    <a:rPr lang="en-GB" sz="1000" dirty="0">
                      <a:solidFill>
                        <a:schemeClr val="bg1">
                          <a:lumMod val="65000"/>
                        </a:schemeClr>
                      </a:solidFill>
                      <a:cs typeface="+mn-ea"/>
                      <a:sym typeface="+mn-lt"/>
                    </a:rPr>
                    <a:t>50</a:t>
                  </a:r>
                </a:p>
              </p:txBody>
            </p:sp>
            <p:sp>
              <p:nvSpPr>
                <p:cNvPr id="43" name="TextBox 42"/>
                <p:cNvSpPr txBox="1"/>
                <p:nvPr/>
              </p:nvSpPr>
              <p:spPr>
                <a:xfrm>
                  <a:off x="9552716" y="2348587"/>
                  <a:ext cx="430247" cy="129775"/>
                </a:xfrm>
                <a:prstGeom prst="rect">
                  <a:avLst/>
                </a:prstGeom>
                <a:noFill/>
              </p:spPr>
              <p:txBody>
                <a:bodyPr wrap="square" lIns="0" tIns="0" rIns="0" bIns="0" rtlCol="0">
                  <a:spAutoFit/>
                </a:bodyPr>
                <a:lstStyle/>
                <a:p>
                  <a:pPr algn="ctr"/>
                  <a:r>
                    <a:rPr lang="en-GB" sz="1000" dirty="0">
                      <a:solidFill>
                        <a:schemeClr val="bg1">
                          <a:lumMod val="65000"/>
                        </a:schemeClr>
                      </a:solidFill>
                      <a:cs typeface="+mn-ea"/>
                      <a:sym typeface="+mn-lt"/>
                    </a:rPr>
                    <a:t>75</a:t>
                  </a:r>
                </a:p>
              </p:txBody>
            </p:sp>
            <p:sp>
              <p:nvSpPr>
                <p:cNvPr id="44" name="TextBox 43"/>
                <p:cNvSpPr txBox="1"/>
                <p:nvPr/>
              </p:nvSpPr>
              <p:spPr>
                <a:xfrm>
                  <a:off x="10468394" y="2347690"/>
                  <a:ext cx="430247" cy="129775"/>
                </a:xfrm>
                <a:prstGeom prst="rect">
                  <a:avLst/>
                </a:prstGeom>
                <a:noFill/>
              </p:spPr>
              <p:txBody>
                <a:bodyPr wrap="square" lIns="0" tIns="0" rIns="0" bIns="0" rtlCol="0">
                  <a:spAutoFit/>
                </a:bodyPr>
                <a:lstStyle/>
                <a:p>
                  <a:pPr algn="ctr"/>
                  <a:r>
                    <a:rPr lang="en-GB" sz="1000" dirty="0">
                      <a:solidFill>
                        <a:schemeClr val="bg1">
                          <a:lumMod val="65000"/>
                        </a:schemeClr>
                      </a:solidFill>
                      <a:cs typeface="+mn-ea"/>
                      <a:sym typeface="+mn-lt"/>
                    </a:rPr>
                    <a:t>100</a:t>
                  </a:r>
                </a:p>
              </p:txBody>
            </p:sp>
            <p:sp>
              <p:nvSpPr>
                <p:cNvPr id="45" name="TextBox 44"/>
                <p:cNvSpPr txBox="1"/>
                <p:nvPr/>
              </p:nvSpPr>
              <p:spPr>
                <a:xfrm>
                  <a:off x="7707191" y="2342564"/>
                  <a:ext cx="430247" cy="129775"/>
                </a:xfrm>
                <a:prstGeom prst="rect">
                  <a:avLst/>
                </a:prstGeom>
                <a:noFill/>
              </p:spPr>
              <p:txBody>
                <a:bodyPr wrap="square" lIns="0" tIns="0" rIns="0" bIns="0" rtlCol="0">
                  <a:spAutoFit/>
                </a:bodyPr>
                <a:lstStyle/>
                <a:p>
                  <a:pPr algn="ctr"/>
                  <a:r>
                    <a:rPr lang="en-GB" sz="1000" dirty="0">
                      <a:solidFill>
                        <a:schemeClr val="bg1">
                          <a:lumMod val="65000"/>
                        </a:schemeClr>
                      </a:solidFill>
                      <a:cs typeface="+mn-ea"/>
                      <a:sym typeface="+mn-lt"/>
                    </a:rPr>
                    <a:t>25</a:t>
                  </a:r>
                </a:p>
              </p:txBody>
            </p:sp>
          </p:grpSp>
          <p:grpSp>
            <p:nvGrpSpPr>
              <p:cNvPr id="36" name="Group 35"/>
              <p:cNvGrpSpPr/>
              <p:nvPr/>
            </p:nvGrpSpPr>
            <p:grpSpPr>
              <a:xfrm>
                <a:off x="6182503" y="2874215"/>
                <a:ext cx="645384" cy="2421895"/>
                <a:chOff x="6182503" y="2874215"/>
                <a:chExt cx="645384" cy="2421895"/>
              </a:xfrm>
            </p:grpSpPr>
            <p:sp>
              <p:nvSpPr>
                <p:cNvPr id="37" name="Text Placeholder 2"/>
                <p:cNvSpPr txBox="1">
                  <a:spLocks/>
                </p:cNvSpPr>
                <p:nvPr/>
              </p:nvSpPr>
              <p:spPr>
                <a:xfrm>
                  <a:off x="6182503" y="2874215"/>
                  <a:ext cx="644472" cy="282450"/>
                </a:xfrm>
                <a:prstGeom prst="rect">
                  <a:avLst/>
                </a:prstGeom>
                <a:noFill/>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GB" sz="1400" b="1" dirty="0">
                      <a:cs typeface="+mn-ea"/>
                      <a:sym typeface="+mn-lt"/>
                    </a:rPr>
                    <a:t>2015</a:t>
                  </a:r>
                </a:p>
              </p:txBody>
            </p:sp>
            <p:sp>
              <p:nvSpPr>
                <p:cNvPr id="38" name="Text Placeholder 2"/>
                <p:cNvSpPr txBox="1">
                  <a:spLocks/>
                </p:cNvSpPr>
                <p:nvPr/>
              </p:nvSpPr>
              <p:spPr>
                <a:xfrm>
                  <a:off x="6182503" y="3587726"/>
                  <a:ext cx="644472" cy="282450"/>
                </a:xfrm>
                <a:prstGeom prst="rect">
                  <a:avLst/>
                </a:prstGeom>
                <a:noFill/>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GB" sz="1400" b="1" dirty="0">
                      <a:cs typeface="+mn-ea"/>
                      <a:sym typeface="+mn-lt"/>
                    </a:rPr>
                    <a:t>2014</a:t>
                  </a:r>
                </a:p>
              </p:txBody>
            </p:sp>
            <p:sp>
              <p:nvSpPr>
                <p:cNvPr id="39" name="Text Placeholder 2"/>
                <p:cNvSpPr txBox="1">
                  <a:spLocks/>
                </p:cNvSpPr>
                <p:nvPr/>
              </p:nvSpPr>
              <p:spPr>
                <a:xfrm>
                  <a:off x="6183415" y="4292574"/>
                  <a:ext cx="644472" cy="282450"/>
                </a:xfrm>
                <a:prstGeom prst="rect">
                  <a:avLst/>
                </a:prstGeom>
                <a:noFill/>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GB" sz="1400" b="1" dirty="0">
                      <a:cs typeface="+mn-ea"/>
                      <a:sym typeface="+mn-lt"/>
                    </a:rPr>
                    <a:t>2013</a:t>
                  </a:r>
                </a:p>
              </p:txBody>
            </p:sp>
            <p:sp>
              <p:nvSpPr>
                <p:cNvPr id="40" name="Text Placeholder 2"/>
                <p:cNvSpPr txBox="1">
                  <a:spLocks/>
                </p:cNvSpPr>
                <p:nvPr/>
              </p:nvSpPr>
              <p:spPr>
                <a:xfrm>
                  <a:off x="6182503" y="5013660"/>
                  <a:ext cx="644472" cy="282450"/>
                </a:xfrm>
                <a:prstGeom prst="rect">
                  <a:avLst/>
                </a:prstGeom>
                <a:noFill/>
              </p:spPr>
              <p:txBody>
                <a:bodyPr vert="horz" lIns="91440" tIns="45720" rIns="91440" bIns="4572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GB" sz="1400" b="1" dirty="0">
                      <a:cs typeface="+mn-ea"/>
                      <a:sym typeface="+mn-lt"/>
                    </a:rPr>
                    <a:t>2012</a:t>
                  </a:r>
                </a:p>
              </p:txBody>
            </p:sp>
          </p:grpSp>
        </p:grpSp>
      </p:grpSp>
      <p:grpSp>
        <p:nvGrpSpPr>
          <p:cNvPr id="51" name="Group 4219"/>
          <p:cNvGrpSpPr/>
          <p:nvPr/>
        </p:nvGrpSpPr>
        <p:grpSpPr>
          <a:xfrm>
            <a:off x="1620718" y="2504508"/>
            <a:ext cx="3781464" cy="563661"/>
            <a:chOff x="-2" y="0"/>
            <a:chExt cx="5745928" cy="976885"/>
          </a:xfrm>
        </p:grpSpPr>
        <p:sp>
          <p:nvSpPr>
            <p:cNvPr id="52" name="Shape 4216"/>
            <p:cNvSpPr/>
            <p:nvPr/>
          </p:nvSpPr>
          <p:spPr>
            <a:xfrm>
              <a:off x="-2" y="0"/>
              <a:ext cx="2656681" cy="325627"/>
            </a:xfrm>
            <a:prstGeom prst="rect">
              <a:avLst/>
            </a:prstGeom>
            <a:solidFill>
              <a:schemeClr val="accent5">
                <a:lumMod val="75000"/>
              </a:schemeClr>
            </a:solidFill>
            <a:ln w="12700" cap="flat">
              <a:noFill/>
              <a:miter lim="400000"/>
            </a:ln>
            <a:effectLst/>
          </p:spPr>
          <p:txBody>
            <a:bodyPr wrap="square" lIns="50800" tIns="50800" rIns="50800" bIns="5080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53" name="Shape 4217"/>
            <p:cNvSpPr/>
            <p:nvPr/>
          </p:nvSpPr>
          <p:spPr>
            <a:xfrm>
              <a:off x="0" y="325628"/>
              <a:ext cx="3230507" cy="325629"/>
            </a:xfrm>
            <a:prstGeom prst="rect">
              <a:avLst/>
            </a:prstGeom>
            <a:solidFill>
              <a:schemeClr val="accent5"/>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54" name="Shape 4218"/>
            <p:cNvSpPr/>
            <p:nvPr/>
          </p:nvSpPr>
          <p:spPr>
            <a:xfrm>
              <a:off x="0" y="651255"/>
              <a:ext cx="5745926" cy="325630"/>
            </a:xfrm>
            <a:prstGeom prst="rect">
              <a:avLst/>
            </a:prstGeom>
            <a:solidFill>
              <a:schemeClr val="accent5">
                <a:lumMod val="60000"/>
                <a:lumOff val="40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grpSp>
      <p:grpSp>
        <p:nvGrpSpPr>
          <p:cNvPr id="55" name="Group 4223"/>
          <p:cNvGrpSpPr/>
          <p:nvPr/>
        </p:nvGrpSpPr>
        <p:grpSpPr>
          <a:xfrm>
            <a:off x="1620718" y="3318513"/>
            <a:ext cx="4079391" cy="558252"/>
            <a:chOff x="-2" y="0"/>
            <a:chExt cx="6198623" cy="967508"/>
          </a:xfrm>
        </p:grpSpPr>
        <p:sp>
          <p:nvSpPr>
            <p:cNvPr id="56" name="Shape 4220"/>
            <p:cNvSpPr/>
            <p:nvPr/>
          </p:nvSpPr>
          <p:spPr>
            <a:xfrm>
              <a:off x="-2" y="0"/>
              <a:ext cx="3446152" cy="325627"/>
            </a:xfrm>
            <a:prstGeom prst="rect">
              <a:avLst/>
            </a:prstGeom>
            <a:solidFill>
              <a:schemeClr val="accent5">
                <a:lumMod val="75000"/>
              </a:schemeClr>
            </a:solidFill>
            <a:ln w="12700" cap="flat">
              <a:noFill/>
              <a:miter lim="400000"/>
            </a:ln>
            <a:effectLst/>
          </p:spPr>
          <p:txBody>
            <a:bodyPr wrap="square" lIns="50800" tIns="50800" rIns="50800" bIns="5080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57" name="Shape 4221"/>
            <p:cNvSpPr/>
            <p:nvPr/>
          </p:nvSpPr>
          <p:spPr>
            <a:xfrm>
              <a:off x="0" y="325627"/>
              <a:ext cx="4090147" cy="325629"/>
            </a:xfrm>
            <a:prstGeom prst="rect">
              <a:avLst/>
            </a:prstGeom>
            <a:solidFill>
              <a:schemeClr val="accent5"/>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58" name="Shape 4222"/>
            <p:cNvSpPr/>
            <p:nvPr/>
          </p:nvSpPr>
          <p:spPr>
            <a:xfrm>
              <a:off x="-2" y="641879"/>
              <a:ext cx="6198623" cy="325629"/>
            </a:xfrm>
            <a:prstGeom prst="rect">
              <a:avLst/>
            </a:prstGeom>
            <a:solidFill>
              <a:schemeClr val="accent5">
                <a:lumMod val="60000"/>
                <a:lumOff val="40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grpSp>
      <p:grpSp>
        <p:nvGrpSpPr>
          <p:cNvPr id="59" name="Group 4227"/>
          <p:cNvGrpSpPr/>
          <p:nvPr/>
        </p:nvGrpSpPr>
        <p:grpSpPr>
          <a:xfrm>
            <a:off x="1620719" y="4132518"/>
            <a:ext cx="3182718" cy="565579"/>
            <a:chOff x="0" y="0"/>
            <a:chExt cx="4836136" cy="980206"/>
          </a:xfrm>
        </p:grpSpPr>
        <p:sp>
          <p:nvSpPr>
            <p:cNvPr id="60" name="Shape 4224"/>
            <p:cNvSpPr/>
            <p:nvPr/>
          </p:nvSpPr>
          <p:spPr>
            <a:xfrm>
              <a:off x="0" y="0"/>
              <a:ext cx="4836137" cy="325628"/>
            </a:xfrm>
            <a:prstGeom prst="rect">
              <a:avLst/>
            </a:prstGeom>
            <a:solidFill>
              <a:schemeClr val="accent5">
                <a:lumMod val="75000"/>
              </a:schemeClr>
            </a:solidFill>
            <a:ln w="12700" cap="flat">
              <a:noFill/>
              <a:miter lim="400000"/>
            </a:ln>
            <a:effectLst/>
          </p:spPr>
          <p:txBody>
            <a:bodyPr wrap="square" lIns="50800" tIns="50800" rIns="50800" bIns="5080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61" name="Shape 4225"/>
            <p:cNvSpPr/>
            <p:nvPr/>
          </p:nvSpPr>
          <p:spPr>
            <a:xfrm>
              <a:off x="0" y="325628"/>
              <a:ext cx="3718262" cy="325629"/>
            </a:xfrm>
            <a:prstGeom prst="rect">
              <a:avLst/>
            </a:prstGeom>
            <a:solidFill>
              <a:schemeClr val="accent5"/>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62" name="Shape 4226"/>
            <p:cNvSpPr/>
            <p:nvPr/>
          </p:nvSpPr>
          <p:spPr>
            <a:xfrm>
              <a:off x="0" y="654578"/>
              <a:ext cx="3230507" cy="325629"/>
            </a:xfrm>
            <a:prstGeom prst="rect">
              <a:avLst/>
            </a:prstGeom>
            <a:solidFill>
              <a:schemeClr val="accent5">
                <a:lumMod val="60000"/>
                <a:lumOff val="40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grpSp>
      <p:grpSp>
        <p:nvGrpSpPr>
          <p:cNvPr id="63" name="Group 4231"/>
          <p:cNvGrpSpPr/>
          <p:nvPr/>
        </p:nvGrpSpPr>
        <p:grpSpPr>
          <a:xfrm>
            <a:off x="1620719" y="4964172"/>
            <a:ext cx="4011124" cy="562586"/>
            <a:chOff x="0" y="0"/>
            <a:chExt cx="6094897" cy="975020"/>
          </a:xfrm>
        </p:grpSpPr>
        <p:sp>
          <p:nvSpPr>
            <p:cNvPr id="64" name="Shape 4228"/>
            <p:cNvSpPr/>
            <p:nvPr/>
          </p:nvSpPr>
          <p:spPr>
            <a:xfrm>
              <a:off x="0" y="0"/>
              <a:ext cx="5169383" cy="325627"/>
            </a:xfrm>
            <a:prstGeom prst="rect">
              <a:avLst/>
            </a:prstGeom>
            <a:solidFill>
              <a:schemeClr val="accent5">
                <a:lumMod val="75000"/>
              </a:schemeClr>
            </a:solidFill>
            <a:ln w="12700" cap="flat">
              <a:noFill/>
              <a:miter lim="400000"/>
            </a:ln>
            <a:effectLst/>
          </p:spPr>
          <p:txBody>
            <a:bodyPr wrap="square" lIns="50800" tIns="50800" rIns="50800" bIns="5080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65" name="Shape 4229"/>
            <p:cNvSpPr/>
            <p:nvPr/>
          </p:nvSpPr>
          <p:spPr>
            <a:xfrm>
              <a:off x="0" y="325627"/>
              <a:ext cx="6094897" cy="325629"/>
            </a:xfrm>
            <a:prstGeom prst="rect">
              <a:avLst/>
            </a:prstGeom>
            <a:solidFill>
              <a:schemeClr val="accent5"/>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sp>
          <p:nvSpPr>
            <p:cNvPr id="66" name="Shape 4230"/>
            <p:cNvSpPr/>
            <p:nvPr/>
          </p:nvSpPr>
          <p:spPr>
            <a:xfrm>
              <a:off x="0" y="649391"/>
              <a:ext cx="4277432" cy="325629"/>
            </a:xfrm>
            <a:prstGeom prst="rect">
              <a:avLst/>
            </a:prstGeom>
            <a:solidFill>
              <a:schemeClr val="accent5">
                <a:lumMod val="60000"/>
                <a:lumOff val="40000"/>
              </a:schemeClr>
            </a:solidFill>
            <a:ln w="12700" cap="flat">
              <a:noFill/>
              <a:miter lim="400000"/>
            </a:ln>
            <a:effectLst/>
          </p:spPr>
          <p:txBody>
            <a:bodyPr wrap="square" lIns="0" tIns="0" rIns="0" bIns="0" numCol="1" anchor="ctr">
              <a:noAutofit/>
            </a:bodyPr>
            <a:lstStyle/>
            <a:p>
              <a:pPr lvl="0">
                <a:defRPr sz="3200">
                  <a:solidFill>
                    <a:srgbClr val="FFFFFF"/>
                  </a:solidFill>
                  <a:latin typeface="Helvetica Light"/>
                  <a:ea typeface="Helvetica Light"/>
                  <a:cs typeface="Helvetica Light"/>
                  <a:sym typeface="Helvetica Light"/>
                </a:defRPr>
              </a:pPr>
              <a:endParaRPr>
                <a:cs typeface="+mn-ea"/>
                <a:sym typeface="+mn-lt"/>
              </a:endParaRPr>
            </a:p>
          </p:txBody>
        </p:sp>
      </p:grpSp>
      <p:sp>
        <p:nvSpPr>
          <p:cNvPr id="67" name="TextBox 66"/>
          <p:cNvSpPr txBox="1"/>
          <p:nvPr/>
        </p:nvSpPr>
        <p:spPr>
          <a:xfrm>
            <a:off x="6713029" y="2472128"/>
            <a:ext cx="4567520" cy="646331"/>
          </a:xfrm>
          <a:prstGeom prst="rect">
            <a:avLst/>
          </a:prstGeom>
          <a:noFill/>
        </p:spPr>
        <p:txBody>
          <a:bodyPr wrap="square" rtlCol="0">
            <a:spAutoFit/>
          </a:bodyPr>
          <a:lstStyle/>
          <a:p>
            <a:pPr algn="just"/>
            <a:r>
              <a:rPr lang="en-US" sz="1200" dirty="0" err="1">
                <a:solidFill>
                  <a:schemeClr val="bg1">
                    <a:lumMod val="50000"/>
                  </a:schemeClr>
                </a:solidFill>
                <a:cs typeface="+mn-ea"/>
                <a:sym typeface="+mn-lt"/>
              </a:rPr>
              <a:t>Denima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quo </a:t>
            </a:r>
            <a:r>
              <a:rPr lang="en-US" sz="1200" dirty="0" err="1">
                <a:solidFill>
                  <a:schemeClr val="bg1">
                    <a:lumMod val="50000"/>
                  </a:schemeClr>
                </a:solidFill>
                <a:cs typeface="+mn-ea"/>
                <a:sym typeface="+mn-lt"/>
              </a:rPr>
              <a:t>sam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santLoirem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koler</a:t>
            </a:r>
            <a:r>
              <a:rPr lang="en-US" sz="1200" dirty="0">
                <a:solidFill>
                  <a:schemeClr val="bg1">
                    <a:lumMod val="50000"/>
                  </a:schemeClr>
                </a:solidFill>
                <a:cs typeface="+mn-ea"/>
                <a:sym typeface="+mn-lt"/>
              </a:rPr>
              <a:t> sit </a:t>
            </a:r>
            <a:r>
              <a:rPr lang="en-US" sz="1200" dirty="0" err="1">
                <a:solidFill>
                  <a:schemeClr val="bg1">
                    <a:lumMod val="50000"/>
                  </a:schemeClr>
                </a:solidFill>
                <a:cs typeface="+mn-ea"/>
                <a:sym typeface="+mn-lt"/>
              </a:rPr>
              <a:t>denimaOstebus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Wakamare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santLorem</a:t>
            </a:r>
            <a:endParaRPr lang="id-ID" sz="1200" dirty="0">
              <a:solidFill>
                <a:schemeClr val="bg1">
                  <a:lumMod val="50000"/>
                </a:schemeClr>
              </a:solidFill>
              <a:cs typeface="+mn-ea"/>
              <a:sym typeface="+mn-lt"/>
            </a:endParaRPr>
          </a:p>
        </p:txBody>
      </p:sp>
      <p:sp>
        <p:nvSpPr>
          <p:cNvPr id="68" name="TextBox 67"/>
          <p:cNvSpPr txBox="1"/>
          <p:nvPr/>
        </p:nvSpPr>
        <p:spPr>
          <a:xfrm>
            <a:off x="6664318" y="2043598"/>
            <a:ext cx="2127505" cy="369332"/>
          </a:xfrm>
          <a:prstGeom prst="rect">
            <a:avLst/>
          </a:prstGeom>
          <a:noFill/>
        </p:spPr>
        <p:txBody>
          <a:bodyPr wrap="none" rtlCol="0">
            <a:spAutoFit/>
          </a:bodyPr>
          <a:lstStyle/>
          <a:p>
            <a:r>
              <a:rPr lang="en-US" dirty="0">
                <a:solidFill>
                  <a:schemeClr val="tx1">
                    <a:lumMod val="65000"/>
                    <a:lumOff val="35000"/>
                  </a:schemeClr>
                </a:solidFill>
                <a:cs typeface="+mn-ea"/>
                <a:sym typeface="+mn-lt"/>
              </a:rPr>
              <a:t>Word Commodity</a:t>
            </a:r>
            <a:endParaRPr lang="id-ID" dirty="0">
              <a:solidFill>
                <a:schemeClr val="tx1">
                  <a:lumMod val="65000"/>
                  <a:lumOff val="35000"/>
                </a:schemeClr>
              </a:solidFill>
              <a:cs typeface="+mn-ea"/>
              <a:sym typeface="+mn-lt"/>
            </a:endParaRPr>
          </a:p>
        </p:txBody>
      </p:sp>
      <p:grpSp>
        <p:nvGrpSpPr>
          <p:cNvPr id="69" name="Group 68"/>
          <p:cNvGrpSpPr/>
          <p:nvPr/>
        </p:nvGrpSpPr>
        <p:grpSpPr>
          <a:xfrm>
            <a:off x="7892730" y="3161692"/>
            <a:ext cx="3680145" cy="660917"/>
            <a:chOff x="8689521" y="2412324"/>
            <a:chExt cx="3680145" cy="660917"/>
          </a:xfrm>
        </p:grpSpPr>
        <p:sp>
          <p:nvSpPr>
            <p:cNvPr id="70" name="TextBox 69"/>
            <p:cNvSpPr txBox="1"/>
            <p:nvPr/>
          </p:nvSpPr>
          <p:spPr>
            <a:xfrm>
              <a:off x="8689522" y="2412324"/>
              <a:ext cx="566181" cy="307777"/>
            </a:xfrm>
            <a:prstGeom prst="rect">
              <a:avLst/>
            </a:prstGeom>
            <a:noFill/>
          </p:spPr>
          <p:txBody>
            <a:bodyPr wrap="none" rtlCol="0">
              <a:spAutoFit/>
            </a:bodyPr>
            <a:lstStyle/>
            <a:p>
              <a:pPr fontAlgn="base">
                <a:spcBef>
                  <a:spcPct val="0"/>
                </a:spcBef>
                <a:spcAft>
                  <a:spcPct val="0"/>
                </a:spcAft>
              </a:pPr>
              <a:r>
                <a:rPr lang="en-US" sz="1400" b="1" dirty="0">
                  <a:solidFill>
                    <a:schemeClr val="tx1">
                      <a:lumMod val="65000"/>
                      <a:lumOff val="35000"/>
                    </a:schemeClr>
                  </a:solidFill>
                  <a:cs typeface="+mn-ea"/>
                  <a:sym typeface="+mn-lt"/>
                </a:rPr>
                <a:t>USA</a:t>
              </a:r>
            </a:p>
          </p:txBody>
        </p:sp>
        <p:sp>
          <p:nvSpPr>
            <p:cNvPr id="71" name="Rectangle 70"/>
            <p:cNvSpPr/>
            <p:nvPr/>
          </p:nvSpPr>
          <p:spPr>
            <a:xfrm>
              <a:off x="8689521" y="2642354"/>
              <a:ext cx="3680145" cy="430887"/>
            </a:xfrm>
            <a:prstGeom prst="rect">
              <a:avLst/>
            </a:prstGeom>
          </p:spPr>
          <p:txBody>
            <a:bodyPr wrap="square">
              <a:spAutoFit/>
            </a:bodyPr>
            <a:lstStyle/>
            <a:p>
              <a:r>
                <a:rPr lang="en-US" sz="1100" dirty="0" err="1">
                  <a:solidFill>
                    <a:schemeClr val="bg1">
                      <a:lumMod val="50000"/>
                    </a:schemeClr>
                  </a:solidFill>
                  <a:cs typeface="+mn-ea"/>
                  <a:sym typeface="+mn-lt"/>
                </a:rPr>
                <a:t>Loem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ipsum</a:t>
              </a:r>
              <a:r>
                <a:rPr lang="en-US" sz="1100" dirty="0">
                  <a:solidFill>
                    <a:schemeClr val="bg1">
                      <a:lumMod val="50000"/>
                    </a:schemeClr>
                  </a:solidFill>
                  <a:cs typeface="+mn-ea"/>
                  <a:sym typeface="+mn-lt"/>
                </a:rPr>
                <a:t> dolor </a:t>
              </a:r>
              <a:r>
                <a:rPr lang="en-US" sz="1100" dirty="0" err="1">
                  <a:solidFill>
                    <a:schemeClr val="bg1">
                      <a:lumMod val="50000"/>
                    </a:schemeClr>
                  </a:solidFill>
                  <a:cs typeface="+mn-ea"/>
                  <a:sym typeface="+mn-lt"/>
                </a:rPr>
                <a:t>satana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warna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dalam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cintakum</a:t>
              </a:r>
              <a:r>
                <a:rPr lang="en-US" sz="1100" dirty="0">
                  <a:solidFill>
                    <a:schemeClr val="bg1">
                      <a:lumMod val="50000"/>
                    </a:schemeClr>
                  </a:solidFill>
                  <a:cs typeface="+mn-ea"/>
                  <a:sym typeface="+mn-lt"/>
                </a:rPr>
                <a:t> panama </a:t>
              </a:r>
              <a:r>
                <a:rPr lang="en-US" sz="1100" dirty="0" err="1">
                  <a:solidFill>
                    <a:schemeClr val="bg1">
                      <a:lumMod val="50000"/>
                    </a:schemeClr>
                  </a:solidFill>
                  <a:cs typeface="+mn-ea"/>
                  <a:sym typeface="+mn-lt"/>
                </a:rPr>
                <a:t>cnsectetur</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adiscing</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elit</a:t>
              </a:r>
              <a:endParaRPr lang="en-US" sz="1100" dirty="0">
                <a:solidFill>
                  <a:schemeClr val="bg1">
                    <a:lumMod val="50000"/>
                  </a:schemeClr>
                </a:solidFill>
                <a:cs typeface="+mn-ea"/>
                <a:sym typeface="+mn-lt"/>
              </a:endParaRPr>
            </a:p>
          </p:txBody>
        </p:sp>
      </p:grpSp>
      <p:grpSp>
        <p:nvGrpSpPr>
          <p:cNvPr id="72" name="Group 71"/>
          <p:cNvGrpSpPr/>
          <p:nvPr/>
        </p:nvGrpSpPr>
        <p:grpSpPr>
          <a:xfrm>
            <a:off x="7892731" y="3927200"/>
            <a:ext cx="3458828" cy="660917"/>
            <a:chOff x="8689522" y="2412324"/>
            <a:chExt cx="3458828" cy="660917"/>
          </a:xfrm>
        </p:grpSpPr>
        <p:sp>
          <p:nvSpPr>
            <p:cNvPr id="73" name="TextBox 72"/>
            <p:cNvSpPr txBox="1"/>
            <p:nvPr/>
          </p:nvSpPr>
          <p:spPr>
            <a:xfrm>
              <a:off x="8689522" y="2412324"/>
              <a:ext cx="715260" cy="307777"/>
            </a:xfrm>
            <a:prstGeom prst="rect">
              <a:avLst/>
            </a:prstGeom>
            <a:noFill/>
          </p:spPr>
          <p:txBody>
            <a:bodyPr wrap="none" rtlCol="0">
              <a:spAutoFit/>
            </a:bodyPr>
            <a:lstStyle/>
            <a:p>
              <a:pPr fontAlgn="base">
                <a:spcBef>
                  <a:spcPct val="0"/>
                </a:spcBef>
                <a:spcAft>
                  <a:spcPct val="0"/>
                </a:spcAft>
              </a:pPr>
              <a:r>
                <a:rPr lang="en-US" sz="1400" b="1" dirty="0">
                  <a:solidFill>
                    <a:schemeClr val="tx1">
                      <a:lumMod val="65000"/>
                      <a:lumOff val="35000"/>
                    </a:schemeClr>
                  </a:solidFill>
                  <a:cs typeface="+mn-ea"/>
                  <a:sym typeface="+mn-lt"/>
                </a:rPr>
                <a:t>Africa</a:t>
              </a:r>
            </a:p>
          </p:txBody>
        </p:sp>
        <p:sp>
          <p:nvSpPr>
            <p:cNvPr id="74" name="Rectangle 73"/>
            <p:cNvSpPr/>
            <p:nvPr/>
          </p:nvSpPr>
          <p:spPr>
            <a:xfrm>
              <a:off x="8689522" y="2642354"/>
              <a:ext cx="3458828" cy="430887"/>
            </a:xfrm>
            <a:prstGeom prst="rect">
              <a:avLst/>
            </a:prstGeom>
          </p:spPr>
          <p:txBody>
            <a:bodyPr wrap="square">
              <a:spAutoFit/>
            </a:bodyPr>
            <a:lstStyle/>
            <a:p>
              <a:r>
                <a:rPr lang="en-US" sz="1100" dirty="0" err="1">
                  <a:solidFill>
                    <a:schemeClr val="bg1">
                      <a:lumMod val="50000"/>
                    </a:schemeClr>
                  </a:solidFill>
                  <a:cs typeface="+mn-ea"/>
                  <a:sym typeface="+mn-lt"/>
                </a:rPr>
                <a:t>Loem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ipsum</a:t>
              </a:r>
              <a:r>
                <a:rPr lang="en-US" sz="1100" dirty="0">
                  <a:solidFill>
                    <a:schemeClr val="bg1">
                      <a:lumMod val="50000"/>
                    </a:schemeClr>
                  </a:solidFill>
                  <a:cs typeface="+mn-ea"/>
                  <a:sym typeface="+mn-lt"/>
                </a:rPr>
                <a:t> dolor </a:t>
              </a:r>
              <a:r>
                <a:rPr lang="en-US" sz="1100" dirty="0" err="1">
                  <a:solidFill>
                    <a:schemeClr val="bg1">
                      <a:lumMod val="50000"/>
                    </a:schemeClr>
                  </a:solidFill>
                  <a:cs typeface="+mn-ea"/>
                  <a:sym typeface="+mn-lt"/>
                </a:rPr>
                <a:t>satana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warna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dalam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cintakum</a:t>
              </a:r>
              <a:r>
                <a:rPr lang="en-US" sz="1100" dirty="0">
                  <a:solidFill>
                    <a:schemeClr val="bg1">
                      <a:lumMod val="50000"/>
                    </a:schemeClr>
                  </a:solidFill>
                  <a:cs typeface="+mn-ea"/>
                  <a:sym typeface="+mn-lt"/>
                </a:rPr>
                <a:t> panama </a:t>
              </a:r>
              <a:r>
                <a:rPr lang="en-US" sz="1100" dirty="0" err="1">
                  <a:solidFill>
                    <a:schemeClr val="bg1">
                      <a:lumMod val="50000"/>
                    </a:schemeClr>
                  </a:solidFill>
                  <a:cs typeface="+mn-ea"/>
                  <a:sym typeface="+mn-lt"/>
                </a:rPr>
                <a:t>cnsectetur</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adiscing</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elit</a:t>
              </a:r>
              <a:endParaRPr lang="en-US" sz="1100" dirty="0">
                <a:solidFill>
                  <a:schemeClr val="bg1">
                    <a:lumMod val="50000"/>
                  </a:schemeClr>
                </a:solidFill>
                <a:cs typeface="+mn-ea"/>
                <a:sym typeface="+mn-lt"/>
              </a:endParaRPr>
            </a:p>
          </p:txBody>
        </p:sp>
      </p:grpSp>
      <p:grpSp>
        <p:nvGrpSpPr>
          <p:cNvPr id="75" name="Group 74"/>
          <p:cNvGrpSpPr/>
          <p:nvPr/>
        </p:nvGrpSpPr>
        <p:grpSpPr>
          <a:xfrm>
            <a:off x="7892731" y="4672598"/>
            <a:ext cx="3458828" cy="660917"/>
            <a:chOff x="8689522" y="2412324"/>
            <a:chExt cx="3458828" cy="660917"/>
          </a:xfrm>
        </p:grpSpPr>
        <p:sp>
          <p:nvSpPr>
            <p:cNvPr id="76" name="TextBox 75"/>
            <p:cNvSpPr txBox="1"/>
            <p:nvPr/>
          </p:nvSpPr>
          <p:spPr>
            <a:xfrm>
              <a:off x="8689522" y="2412324"/>
              <a:ext cx="785793" cy="307777"/>
            </a:xfrm>
            <a:prstGeom prst="rect">
              <a:avLst/>
            </a:prstGeom>
            <a:noFill/>
          </p:spPr>
          <p:txBody>
            <a:bodyPr wrap="none" rtlCol="0">
              <a:spAutoFit/>
            </a:bodyPr>
            <a:lstStyle/>
            <a:p>
              <a:pPr fontAlgn="base">
                <a:spcBef>
                  <a:spcPct val="0"/>
                </a:spcBef>
                <a:spcAft>
                  <a:spcPct val="0"/>
                </a:spcAft>
              </a:pPr>
              <a:r>
                <a:rPr lang="en-US" sz="1400" b="1" dirty="0">
                  <a:solidFill>
                    <a:schemeClr val="tx1">
                      <a:lumMod val="65000"/>
                      <a:lumOff val="35000"/>
                    </a:schemeClr>
                  </a:solidFill>
                  <a:cs typeface="+mn-ea"/>
                  <a:sym typeface="+mn-lt"/>
                </a:rPr>
                <a:t>Europe</a:t>
              </a:r>
            </a:p>
          </p:txBody>
        </p:sp>
        <p:sp>
          <p:nvSpPr>
            <p:cNvPr id="77" name="Rectangle 76"/>
            <p:cNvSpPr/>
            <p:nvPr/>
          </p:nvSpPr>
          <p:spPr>
            <a:xfrm>
              <a:off x="8689522" y="2642354"/>
              <a:ext cx="3458828" cy="430887"/>
            </a:xfrm>
            <a:prstGeom prst="rect">
              <a:avLst/>
            </a:prstGeom>
          </p:spPr>
          <p:txBody>
            <a:bodyPr wrap="square">
              <a:spAutoFit/>
            </a:bodyPr>
            <a:lstStyle/>
            <a:p>
              <a:r>
                <a:rPr lang="en-US" sz="1100" dirty="0" err="1">
                  <a:solidFill>
                    <a:schemeClr val="bg1">
                      <a:lumMod val="50000"/>
                    </a:schemeClr>
                  </a:solidFill>
                  <a:cs typeface="+mn-ea"/>
                  <a:sym typeface="+mn-lt"/>
                </a:rPr>
                <a:t>Loem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ipsum</a:t>
              </a:r>
              <a:r>
                <a:rPr lang="en-US" sz="1100" dirty="0">
                  <a:solidFill>
                    <a:schemeClr val="bg1">
                      <a:lumMod val="50000"/>
                    </a:schemeClr>
                  </a:solidFill>
                  <a:cs typeface="+mn-ea"/>
                  <a:sym typeface="+mn-lt"/>
                </a:rPr>
                <a:t> dolor </a:t>
              </a:r>
              <a:r>
                <a:rPr lang="en-US" sz="1100" dirty="0" err="1">
                  <a:solidFill>
                    <a:schemeClr val="bg1">
                      <a:lumMod val="50000"/>
                    </a:schemeClr>
                  </a:solidFill>
                  <a:cs typeface="+mn-ea"/>
                  <a:sym typeface="+mn-lt"/>
                </a:rPr>
                <a:t>satana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warna</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dalam</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cintakum</a:t>
              </a:r>
              <a:r>
                <a:rPr lang="en-US" sz="1100" dirty="0">
                  <a:solidFill>
                    <a:schemeClr val="bg1">
                      <a:lumMod val="50000"/>
                    </a:schemeClr>
                  </a:solidFill>
                  <a:cs typeface="+mn-ea"/>
                  <a:sym typeface="+mn-lt"/>
                </a:rPr>
                <a:t> panama </a:t>
              </a:r>
              <a:r>
                <a:rPr lang="en-US" sz="1100" dirty="0" err="1">
                  <a:solidFill>
                    <a:schemeClr val="bg1">
                      <a:lumMod val="50000"/>
                    </a:schemeClr>
                  </a:solidFill>
                  <a:cs typeface="+mn-ea"/>
                  <a:sym typeface="+mn-lt"/>
                </a:rPr>
                <a:t>cnsectetur</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adiscing</a:t>
              </a:r>
              <a:r>
                <a:rPr lang="en-US" sz="1100" dirty="0">
                  <a:solidFill>
                    <a:schemeClr val="bg1">
                      <a:lumMod val="50000"/>
                    </a:schemeClr>
                  </a:solidFill>
                  <a:cs typeface="+mn-ea"/>
                  <a:sym typeface="+mn-lt"/>
                </a:rPr>
                <a:t> </a:t>
              </a:r>
              <a:r>
                <a:rPr lang="en-US" sz="1100" dirty="0" err="1">
                  <a:solidFill>
                    <a:schemeClr val="bg1">
                      <a:lumMod val="50000"/>
                    </a:schemeClr>
                  </a:solidFill>
                  <a:cs typeface="+mn-ea"/>
                  <a:sym typeface="+mn-lt"/>
                </a:rPr>
                <a:t>elit</a:t>
              </a:r>
              <a:endParaRPr lang="en-US" sz="1100" dirty="0">
                <a:solidFill>
                  <a:schemeClr val="bg1">
                    <a:lumMod val="50000"/>
                  </a:schemeClr>
                </a:solidFill>
                <a:cs typeface="+mn-ea"/>
                <a:sym typeface="+mn-lt"/>
              </a:endParaRPr>
            </a:p>
          </p:txBody>
        </p:sp>
      </p:grpSp>
      <p:grpSp>
        <p:nvGrpSpPr>
          <p:cNvPr id="4" name="Group 3"/>
          <p:cNvGrpSpPr/>
          <p:nvPr/>
        </p:nvGrpSpPr>
        <p:grpSpPr>
          <a:xfrm>
            <a:off x="6978836" y="4019806"/>
            <a:ext cx="585787" cy="585787"/>
            <a:chOff x="6978836" y="4019806"/>
            <a:chExt cx="585787" cy="585787"/>
          </a:xfrm>
        </p:grpSpPr>
        <p:sp>
          <p:nvSpPr>
            <p:cNvPr id="82" name="Oval 81"/>
            <p:cNvSpPr/>
            <p:nvPr/>
          </p:nvSpPr>
          <p:spPr>
            <a:xfrm>
              <a:off x="6978836" y="4019806"/>
              <a:ext cx="585787" cy="5857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cs typeface="+mn-ea"/>
                <a:sym typeface="+mn-lt"/>
              </a:endParaRPr>
            </a:p>
          </p:txBody>
        </p:sp>
        <p:grpSp>
          <p:nvGrpSpPr>
            <p:cNvPr id="139" name="Group 45"/>
            <p:cNvGrpSpPr/>
            <p:nvPr/>
          </p:nvGrpSpPr>
          <p:grpSpPr>
            <a:xfrm>
              <a:off x="7118120" y="4139093"/>
              <a:ext cx="316923" cy="350150"/>
              <a:chOff x="766763" y="1246789"/>
              <a:chExt cx="2982913" cy="3295650"/>
            </a:xfrm>
            <a:solidFill>
              <a:schemeClr val="bg1"/>
            </a:solidFill>
          </p:grpSpPr>
          <p:sp>
            <p:nvSpPr>
              <p:cNvPr id="140" name="Freeform 5"/>
              <p:cNvSpPr>
                <a:spLocks/>
              </p:cNvSpPr>
              <p:nvPr/>
            </p:nvSpPr>
            <p:spPr bwMode="auto">
              <a:xfrm>
                <a:off x="766763" y="1246789"/>
                <a:ext cx="2982913" cy="3295650"/>
              </a:xfrm>
              <a:custGeom>
                <a:avLst/>
                <a:gdLst/>
                <a:ahLst/>
                <a:cxnLst>
                  <a:cxn ang="0">
                    <a:pos x="977" y="424"/>
                  </a:cxn>
                  <a:cxn ang="0">
                    <a:pos x="914" y="417"/>
                  </a:cxn>
                  <a:cxn ang="0">
                    <a:pos x="905" y="397"/>
                  </a:cxn>
                  <a:cxn ang="0">
                    <a:pos x="855" y="354"/>
                  </a:cxn>
                  <a:cxn ang="0">
                    <a:pos x="814" y="267"/>
                  </a:cxn>
                  <a:cxn ang="0">
                    <a:pos x="784" y="212"/>
                  </a:cxn>
                  <a:cxn ang="0">
                    <a:pos x="756" y="142"/>
                  </a:cxn>
                  <a:cxn ang="0">
                    <a:pos x="763" y="104"/>
                  </a:cxn>
                  <a:cxn ang="0">
                    <a:pos x="680" y="106"/>
                  </a:cxn>
                  <a:cxn ang="0">
                    <a:pos x="607" y="86"/>
                  </a:cxn>
                  <a:cxn ang="0">
                    <a:pos x="556" y="113"/>
                  </a:cxn>
                  <a:cxn ang="0">
                    <a:pos x="458" y="77"/>
                  </a:cxn>
                  <a:cxn ang="0">
                    <a:pos x="424" y="37"/>
                  </a:cxn>
                  <a:cxn ang="0">
                    <a:pos x="412" y="4"/>
                  </a:cxn>
                  <a:cxn ang="0">
                    <a:pos x="344" y="11"/>
                  </a:cxn>
                  <a:cxn ang="0">
                    <a:pos x="255" y="25"/>
                  </a:cxn>
                  <a:cxn ang="0">
                    <a:pos x="187" y="25"/>
                  </a:cxn>
                  <a:cxn ang="0">
                    <a:pos x="136" y="75"/>
                  </a:cxn>
                  <a:cxn ang="0">
                    <a:pos x="115" y="130"/>
                  </a:cxn>
                  <a:cxn ang="0">
                    <a:pos x="55" y="180"/>
                  </a:cxn>
                  <a:cxn ang="0">
                    <a:pos x="8" y="249"/>
                  </a:cxn>
                  <a:cxn ang="0">
                    <a:pos x="18" y="306"/>
                  </a:cxn>
                  <a:cxn ang="0">
                    <a:pos x="5" y="374"/>
                  </a:cxn>
                  <a:cxn ang="0">
                    <a:pos x="23" y="411"/>
                  </a:cxn>
                  <a:cxn ang="0">
                    <a:pos x="41" y="438"/>
                  </a:cxn>
                  <a:cxn ang="0">
                    <a:pos x="62" y="460"/>
                  </a:cxn>
                  <a:cxn ang="0">
                    <a:pos x="80" y="487"/>
                  </a:cxn>
                  <a:cxn ang="0">
                    <a:pos x="107" y="505"/>
                  </a:cxn>
                  <a:cxn ang="0">
                    <a:pos x="152" y="523"/>
                  </a:cxn>
                  <a:cxn ang="0">
                    <a:pos x="214" y="517"/>
                  </a:cxn>
                  <a:cxn ang="0">
                    <a:pos x="263" y="506"/>
                  </a:cxn>
                  <a:cxn ang="0">
                    <a:pos x="317" y="496"/>
                  </a:cxn>
                  <a:cxn ang="0">
                    <a:pos x="372" y="526"/>
                  </a:cxn>
                  <a:cxn ang="0">
                    <a:pos x="409" y="547"/>
                  </a:cxn>
                  <a:cxn ang="0">
                    <a:pos x="402" y="587"/>
                  </a:cxn>
                  <a:cxn ang="0">
                    <a:pos x="401" y="624"/>
                  </a:cxn>
                  <a:cxn ang="0">
                    <a:pos x="445" y="680"/>
                  </a:cxn>
                  <a:cxn ang="0">
                    <a:pos x="461" y="719"/>
                  </a:cxn>
                  <a:cxn ang="0">
                    <a:pos x="461" y="783"/>
                  </a:cxn>
                  <a:cxn ang="0">
                    <a:pos x="440" y="831"/>
                  </a:cxn>
                  <a:cxn ang="0">
                    <a:pos x="464" y="920"/>
                  </a:cxn>
                  <a:cxn ang="0">
                    <a:pos x="480" y="991"/>
                  </a:cxn>
                  <a:cxn ang="0">
                    <a:pos x="493" y="1028"/>
                  </a:cxn>
                  <a:cxn ang="0">
                    <a:pos x="519" y="1068"/>
                  </a:cxn>
                  <a:cxn ang="0">
                    <a:pos x="528" y="1109"/>
                  </a:cxn>
                  <a:cxn ang="0">
                    <a:pos x="548" y="1138"/>
                  </a:cxn>
                  <a:cxn ang="0">
                    <a:pos x="597" y="1130"/>
                  </a:cxn>
                  <a:cxn ang="0">
                    <a:pos x="633" y="1130"/>
                  </a:cxn>
                  <a:cxn ang="0">
                    <a:pos x="693" y="1095"/>
                  </a:cxn>
                  <a:cxn ang="0">
                    <a:pos x="738" y="1041"/>
                  </a:cxn>
                  <a:cxn ang="0">
                    <a:pos x="758" y="982"/>
                  </a:cxn>
                  <a:cxn ang="0">
                    <a:pos x="787" y="928"/>
                  </a:cxn>
                  <a:cxn ang="0">
                    <a:pos x="849" y="851"/>
                  </a:cxn>
                  <a:cxn ang="0">
                    <a:pos x="873" y="775"/>
                  </a:cxn>
                  <a:cxn ang="0">
                    <a:pos x="855" y="707"/>
                  </a:cxn>
                  <a:cxn ang="0">
                    <a:pos x="880" y="624"/>
                  </a:cxn>
                  <a:cxn ang="0">
                    <a:pos x="951" y="559"/>
                  </a:cxn>
                  <a:cxn ang="0">
                    <a:pos x="1008" y="483"/>
                  </a:cxn>
                  <a:cxn ang="0">
                    <a:pos x="1032" y="418"/>
                  </a:cxn>
                </a:cxnLst>
                <a:rect l="0" t="0" r="r" b="b"/>
                <a:pathLst>
                  <a:path w="1032" h="1140">
                    <a:moveTo>
                      <a:pt x="1032" y="418"/>
                    </a:moveTo>
                    <a:cubicBezTo>
                      <a:pt x="1032" y="417"/>
                      <a:pt x="1031" y="415"/>
                      <a:pt x="1030" y="414"/>
                    </a:cubicBezTo>
                    <a:cubicBezTo>
                      <a:pt x="1030" y="412"/>
                      <a:pt x="1028" y="411"/>
                      <a:pt x="1027" y="410"/>
                    </a:cubicBezTo>
                    <a:cubicBezTo>
                      <a:pt x="1026" y="410"/>
                      <a:pt x="1023" y="413"/>
                      <a:pt x="1021" y="414"/>
                    </a:cubicBezTo>
                    <a:cubicBezTo>
                      <a:pt x="1020" y="414"/>
                      <a:pt x="1015" y="419"/>
                      <a:pt x="1011" y="419"/>
                    </a:cubicBezTo>
                    <a:cubicBezTo>
                      <a:pt x="1007" y="420"/>
                      <a:pt x="1006" y="422"/>
                      <a:pt x="1005" y="421"/>
                    </a:cubicBezTo>
                    <a:cubicBezTo>
                      <a:pt x="1003" y="421"/>
                      <a:pt x="1001" y="421"/>
                      <a:pt x="999" y="421"/>
                    </a:cubicBezTo>
                    <a:cubicBezTo>
                      <a:pt x="998" y="421"/>
                      <a:pt x="996" y="422"/>
                      <a:pt x="995" y="421"/>
                    </a:cubicBezTo>
                    <a:cubicBezTo>
                      <a:pt x="994" y="421"/>
                      <a:pt x="997" y="421"/>
                      <a:pt x="991" y="420"/>
                    </a:cubicBezTo>
                    <a:cubicBezTo>
                      <a:pt x="986" y="420"/>
                      <a:pt x="984" y="421"/>
                      <a:pt x="983" y="421"/>
                    </a:cubicBezTo>
                    <a:cubicBezTo>
                      <a:pt x="982" y="423"/>
                      <a:pt x="981" y="424"/>
                      <a:pt x="980" y="424"/>
                    </a:cubicBezTo>
                    <a:cubicBezTo>
                      <a:pt x="979" y="425"/>
                      <a:pt x="979" y="425"/>
                      <a:pt x="977" y="424"/>
                    </a:cubicBezTo>
                    <a:cubicBezTo>
                      <a:pt x="974" y="423"/>
                      <a:pt x="972" y="424"/>
                      <a:pt x="972" y="423"/>
                    </a:cubicBezTo>
                    <a:cubicBezTo>
                      <a:pt x="971" y="422"/>
                      <a:pt x="970" y="422"/>
                      <a:pt x="969" y="424"/>
                    </a:cubicBezTo>
                    <a:cubicBezTo>
                      <a:pt x="968" y="426"/>
                      <a:pt x="965" y="427"/>
                      <a:pt x="965" y="428"/>
                    </a:cubicBezTo>
                    <a:cubicBezTo>
                      <a:pt x="964" y="429"/>
                      <a:pt x="957" y="430"/>
                      <a:pt x="956" y="430"/>
                    </a:cubicBezTo>
                    <a:cubicBezTo>
                      <a:pt x="955" y="430"/>
                      <a:pt x="955" y="428"/>
                      <a:pt x="953" y="428"/>
                    </a:cubicBezTo>
                    <a:cubicBezTo>
                      <a:pt x="951" y="427"/>
                      <a:pt x="943" y="430"/>
                      <a:pt x="942" y="431"/>
                    </a:cubicBezTo>
                    <a:cubicBezTo>
                      <a:pt x="940" y="433"/>
                      <a:pt x="937" y="436"/>
                      <a:pt x="936" y="436"/>
                    </a:cubicBezTo>
                    <a:cubicBezTo>
                      <a:pt x="935" y="436"/>
                      <a:pt x="933" y="436"/>
                      <a:pt x="932" y="435"/>
                    </a:cubicBezTo>
                    <a:cubicBezTo>
                      <a:pt x="931" y="434"/>
                      <a:pt x="929" y="434"/>
                      <a:pt x="928" y="433"/>
                    </a:cubicBezTo>
                    <a:cubicBezTo>
                      <a:pt x="927" y="432"/>
                      <a:pt x="921" y="430"/>
                      <a:pt x="920" y="428"/>
                    </a:cubicBezTo>
                    <a:cubicBezTo>
                      <a:pt x="919" y="427"/>
                      <a:pt x="916" y="425"/>
                      <a:pt x="916" y="422"/>
                    </a:cubicBezTo>
                    <a:cubicBezTo>
                      <a:pt x="915" y="419"/>
                      <a:pt x="914" y="418"/>
                      <a:pt x="914" y="417"/>
                    </a:cubicBezTo>
                    <a:cubicBezTo>
                      <a:pt x="914" y="417"/>
                      <a:pt x="912" y="414"/>
                      <a:pt x="911" y="415"/>
                    </a:cubicBezTo>
                    <a:cubicBezTo>
                      <a:pt x="909" y="416"/>
                      <a:pt x="911" y="414"/>
                      <a:pt x="907" y="416"/>
                    </a:cubicBezTo>
                    <a:cubicBezTo>
                      <a:pt x="904" y="418"/>
                      <a:pt x="908" y="419"/>
                      <a:pt x="904" y="418"/>
                    </a:cubicBezTo>
                    <a:cubicBezTo>
                      <a:pt x="903" y="417"/>
                      <a:pt x="902" y="417"/>
                      <a:pt x="902" y="417"/>
                    </a:cubicBezTo>
                    <a:cubicBezTo>
                      <a:pt x="908" y="409"/>
                      <a:pt x="908" y="409"/>
                      <a:pt x="908" y="409"/>
                    </a:cubicBezTo>
                    <a:cubicBezTo>
                      <a:pt x="910" y="408"/>
                      <a:pt x="910" y="408"/>
                      <a:pt x="911" y="408"/>
                    </a:cubicBezTo>
                    <a:cubicBezTo>
                      <a:pt x="913" y="409"/>
                      <a:pt x="914" y="411"/>
                      <a:pt x="914" y="408"/>
                    </a:cubicBezTo>
                    <a:cubicBezTo>
                      <a:pt x="914" y="406"/>
                      <a:pt x="915" y="406"/>
                      <a:pt x="914" y="404"/>
                    </a:cubicBezTo>
                    <a:cubicBezTo>
                      <a:pt x="914" y="404"/>
                      <a:pt x="913" y="403"/>
                      <a:pt x="912" y="402"/>
                    </a:cubicBezTo>
                    <a:cubicBezTo>
                      <a:pt x="912" y="402"/>
                      <a:pt x="912" y="402"/>
                      <a:pt x="912" y="401"/>
                    </a:cubicBezTo>
                    <a:cubicBezTo>
                      <a:pt x="912" y="401"/>
                      <a:pt x="912" y="401"/>
                      <a:pt x="912" y="401"/>
                    </a:cubicBezTo>
                    <a:cubicBezTo>
                      <a:pt x="909" y="399"/>
                      <a:pt x="906" y="398"/>
                      <a:pt x="905" y="397"/>
                    </a:cubicBezTo>
                    <a:cubicBezTo>
                      <a:pt x="904" y="396"/>
                      <a:pt x="901" y="393"/>
                      <a:pt x="901" y="393"/>
                    </a:cubicBezTo>
                    <a:cubicBezTo>
                      <a:pt x="901" y="393"/>
                      <a:pt x="897" y="388"/>
                      <a:pt x="896" y="387"/>
                    </a:cubicBezTo>
                    <a:cubicBezTo>
                      <a:pt x="896" y="386"/>
                      <a:pt x="894" y="386"/>
                      <a:pt x="894" y="384"/>
                    </a:cubicBezTo>
                    <a:cubicBezTo>
                      <a:pt x="894" y="383"/>
                      <a:pt x="890" y="380"/>
                      <a:pt x="888" y="378"/>
                    </a:cubicBezTo>
                    <a:cubicBezTo>
                      <a:pt x="886" y="376"/>
                      <a:pt x="885" y="375"/>
                      <a:pt x="884" y="374"/>
                    </a:cubicBezTo>
                    <a:cubicBezTo>
                      <a:pt x="884" y="372"/>
                      <a:pt x="883" y="371"/>
                      <a:pt x="883" y="371"/>
                    </a:cubicBezTo>
                    <a:cubicBezTo>
                      <a:pt x="883" y="371"/>
                      <a:pt x="880" y="370"/>
                      <a:pt x="880" y="369"/>
                    </a:cubicBezTo>
                    <a:cubicBezTo>
                      <a:pt x="879" y="367"/>
                      <a:pt x="876" y="366"/>
                      <a:pt x="876" y="365"/>
                    </a:cubicBezTo>
                    <a:cubicBezTo>
                      <a:pt x="876" y="364"/>
                      <a:pt x="871" y="363"/>
                      <a:pt x="871" y="363"/>
                    </a:cubicBezTo>
                    <a:cubicBezTo>
                      <a:pt x="871" y="363"/>
                      <a:pt x="870" y="363"/>
                      <a:pt x="867" y="362"/>
                    </a:cubicBezTo>
                    <a:cubicBezTo>
                      <a:pt x="864" y="361"/>
                      <a:pt x="861" y="360"/>
                      <a:pt x="860" y="360"/>
                    </a:cubicBezTo>
                    <a:cubicBezTo>
                      <a:pt x="859" y="360"/>
                      <a:pt x="858" y="359"/>
                      <a:pt x="855" y="354"/>
                    </a:cubicBezTo>
                    <a:cubicBezTo>
                      <a:pt x="851" y="349"/>
                      <a:pt x="849" y="348"/>
                      <a:pt x="849" y="346"/>
                    </a:cubicBezTo>
                    <a:cubicBezTo>
                      <a:pt x="848" y="344"/>
                      <a:pt x="847" y="341"/>
                      <a:pt x="847" y="339"/>
                    </a:cubicBezTo>
                    <a:cubicBezTo>
                      <a:pt x="847" y="337"/>
                      <a:pt x="849" y="340"/>
                      <a:pt x="846" y="331"/>
                    </a:cubicBezTo>
                    <a:cubicBezTo>
                      <a:pt x="844" y="323"/>
                      <a:pt x="838" y="320"/>
                      <a:pt x="840" y="320"/>
                    </a:cubicBezTo>
                    <a:cubicBezTo>
                      <a:pt x="842" y="320"/>
                      <a:pt x="835" y="315"/>
                      <a:pt x="834" y="313"/>
                    </a:cubicBezTo>
                    <a:cubicBezTo>
                      <a:pt x="833" y="312"/>
                      <a:pt x="829" y="310"/>
                      <a:pt x="828" y="308"/>
                    </a:cubicBezTo>
                    <a:cubicBezTo>
                      <a:pt x="827" y="307"/>
                      <a:pt x="827" y="307"/>
                      <a:pt x="827" y="307"/>
                    </a:cubicBezTo>
                    <a:cubicBezTo>
                      <a:pt x="827" y="307"/>
                      <a:pt x="827" y="306"/>
                      <a:pt x="824" y="304"/>
                    </a:cubicBezTo>
                    <a:cubicBezTo>
                      <a:pt x="819" y="299"/>
                      <a:pt x="820" y="300"/>
                      <a:pt x="819" y="297"/>
                    </a:cubicBezTo>
                    <a:cubicBezTo>
                      <a:pt x="818" y="294"/>
                      <a:pt x="818" y="294"/>
                      <a:pt x="818" y="293"/>
                    </a:cubicBezTo>
                    <a:cubicBezTo>
                      <a:pt x="818" y="292"/>
                      <a:pt x="818" y="289"/>
                      <a:pt x="819" y="286"/>
                    </a:cubicBezTo>
                    <a:cubicBezTo>
                      <a:pt x="819" y="284"/>
                      <a:pt x="813" y="269"/>
                      <a:pt x="814" y="267"/>
                    </a:cubicBezTo>
                    <a:cubicBezTo>
                      <a:pt x="814" y="266"/>
                      <a:pt x="814" y="265"/>
                      <a:pt x="813" y="261"/>
                    </a:cubicBezTo>
                    <a:cubicBezTo>
                      <a:pt x="812" y="258"/>
                      <a:pt x="812" y="257"/>
                      <a:pt x="811" y="255"/>
                    </a:cubicBezTo>
                    <a:cubicBezTo>
                      <a:pt x="809" y="253"/>
                      <a:pt x="806" y="250"/>
                      <a:pt x="805" y="249"/>
                    </a:cubicBezTo>
                    <a:cubicBezTo>
                      <a:pt x="804" y="248"/>
                      <a:pt x="802" y="247"/>
                      <a:pt x="800" y="245"/>
                    </a:cubicBezTo>
                    <a:cubicBezTo>
                      <a:pt x="799" y="243"/>
                      <a:pt x="798" y="243"/>
                      <a:pt x="796" y="241"/>
                    </a:cubicBezTo>
                    <a:cubicBezTo>
                      <a:pt x="795" y="239"/>
                      <a:pt x="794" y="237"/>
                      <a:pt x="793" y="237"/>
                    </a:cubicBezTo>
                    <a:cubicBezTo>
                      <a:pt x="793" y="236"/>
                      <a:pt x="791" y="235"/>
                      <a:pt x="791" y="234"/>
                    </a:cubicBezTo>
                    <a:cubicBezTo>
                      <a:pt x="791" y="232"/>
                      <a:pt x="790" y="230"/>
                      <a:pt x="790" y="229"/>
                    </a:cubicBezTo>
                    <a:cubicBezTo>
                      <a:pt x="790" y="228"/>
                      <a:pt x="791" y="221"/>
                      <a:pt x="790" y="219"/>
                    </a:cubicBezTo>
                    <a:cubicBezTo>
                      <a:pt x="788" y="217"/>
                      <a:pt x="785" y="214"/>
                      <a:pt x="785" y="213"/>
                    </a:cubicBezTo>
                    <a:cubicBezTo>
                      <a:pt x="785" y="213"/>
                      <a:pt x="784" y="212"/>
                      <a:pt x="784" y="212"/>
                    </a:cubicBezTo>
                    <a:cubicBezTo>
                      <a:pt x="784" y="212"/>
                      <a:pt x="784" y="212"/>
                      <a:pt x="784" y="212"/>
                    </a:cubicBezTo>
                    <a:cubicBezTo>
                      <a:pt x="782" y="210"/>
                      <a:pt x="779" y="207"/>
                      <a:pt x="779" y="206"/>
                    </a:cubicBezTo>
                    <a:cubicBezTo>
                      <a:pt x="778" y="205"/>
                      <a:pt x="777" y="209"/>
                      <a:pt x="776" y="203"/>
                    </a:cubicBezTo>
                    <a:cubicBezTo>
                      <a:pt x="775" y="196"/>
                      <a:pt x="774" y="196"/>
                      <a:pt x="774" y="195"/>
                    </a:cubicBezTo>
                    <a:cubicBezTo>
                      <a:pt x="774" y="193"/>
                      <a:pt x="771" y="188"/>
                      <a:pt x="771" y="187"/>
                    </a:cubicBezTo>
                    <a:cubicBezTo>
                      <a:pt x="771" y="185"/>
                      <a:pt x="767" y="181"/>
                      <a:pt x="766" y="180"/>
                    </a:cubicBezTo>
                    <a:cubicBezTo>
                      <a:pt x="766" y="179"/>
                      <a:pt x="762" y="175"/>
                      <a:pt x="762" y="173"/>
                    </a:cubicBezTo>
                    <a:cubicBezTo>
                      <a:pt x="762" y="171"/>
                      <a:pt x="761" y="170"/>
                      <a:pt x="759" y="167"/>
                    </a:cubicBezTo>
                    <a:cubicBezTo>
                      <a:pt x="757" y="163"/>
                      <a:pt x="756" y="161"/>
                      <a:pt x="756" y="161"/>
                    </a:cubicBezTo>
                    <a:cubicBezTo>
                      <a:pt x="756" y="160"/>
                      <a:pt x="748" y="147"/>
                      <a:pt x="747" y="146"/>
                    </a:cubicBezTo>
                    <a:cubicBezTo>
                      <a:pt x="747" y="146"/>
                      <a:pt x="746" y="146"/>
                      <a:pt x="746" y="145"/>
                    </a:cubicBezTo>
                    <a:cubicBezTo>
                      <a:pt x="752" y="137"/>
                      <a:pt x="752" y="137"/>
                      <a:pt x="752" y="137"/>
                    </a:cubicBezTo>
                    <a:cubicBezTo>
                      <a:pt x="752" y="138"/>
                      <a:pt x="753" y="139"/>
                      <a:pt x="756" y="142"/>
                    </a:cubicBezTo>
                    <a:cubicBezTo>
                      <a:pt x="764" y="152"/>
                      <a:pt x="765" y="154"/>
                      <a:pt x="766" y="155"/>
                    </a:cubicBezTo>
                    <a:cubicBezTo>
                      <a:pt x="768" y="156"/>
                      <a:pt x="769" y="157"/>
                      <a:pt x="769" y="157"/>
                    </a:cubicBezTo>
                    <a:cubicBezTo>
                      <a:pt x="772" y="153"/>
                      <a:pt x="772" y="150"/>
                      <a:pt x="772" y="150"/>
                    </a:cubicBezTo>
                    <a:cubicBezTo>
                      <a:pt x="772" y="150"/>
                      <a:pt x="774" y="139"/>
                      <a:pt x="774" y="137"/>
                    </a:cubicBezTo>
                    <a:cubicBezTo>
                      <a:pt x="774" y="134"/>
                      <a:pt x="776" y="131"/>
                      <a:pt x="776" y="131"/>
                    </a:cubicBezTo>
                    <a:cubicBezTo>
                      <a:pt x="776" y="131"/>
                      <a:pt x="776" y="128"/>
                      <a:pt x="776" y="127"/>
                    </a:cubicBezTo>
                    <a:cubicBezTo>
                      <a:pt x="775" y="125"/>
                      <a:pt x="774" y="124"/>
                      <a:pt x="774" y="123"/>
                    </a:cubicBezTo>
                    <a:cubicBezTo>
                      <a:pt x="774" y="123"/>
                      <a:pt x="771" y="119"/>
                      <a:pt x="771" y="116"/>
                    </a:cubicBezTo>
                    <a:cubicBezTo>
                      <a:pt x="771" y="114"/>
                      <a:pt x="770" y="113"/>
                      <a:pt x="770" y="112"/>
                    </a:cubicBezTo>
                    <a:cubicBezTo>
                      <a:pt x="769" y="111"/>
                      <a:pt x="769" y="110"/>
                      <a:pt x="769" y="110"/>
                    </a:cubicBezTo>
                    <a:cubicBezTo>
                      <a:pt x="768" y="109"/>
                      <a:pt x="767" y="108"/>
                      <a:pt x="767" y="108"/>
                    </a:cubicBezTo>
                    <a:cubicBezTo>
                      <a:pt x="763" y="104"/>
                      <a:pt x="763" y="104"/>
                      <a:pt x="763" y="104"/>
                    </a:cubicBezTo>
                    <a:cubicBezTo>
                      <a:pt x="763" y="104"/>
                      <a:pt x="761" y="103"/>
                      <a:pt x="760" y="103"/>
                    </a:cubicBezTo>
                    <a:cubicBezTo>
                      <a:pt x="759" y="104"/>
                      <a:pt x="758" y="104"/>
                      <a:pt x="758" y="104"/>
                    </a:cubicBezTo>
                    <a:cubicBezTo>
                      <a:pt x="758" y="104"/>
                      <a:pt x="754" y="104"/>
                      <a:pt x="752" y="104"/>
                    </a:cubicBezTo>
                    <a:cubicBezTo>
                      <a:pt x="751" y="104"/>
                      <a:pt x="746" y="105"/>
                      <a:pt x="742" y="104"/>
                    </a:cubicBezTo>
                    <a:cubicBezTo>
                      <a:pt x="739" y="104"/>
                      <a:pt x="742" y="105"/>
                      <a:pt x="737" y="104"/>
                    </a:cubicBezTo>
                    <a:cubicBezTo>
                      <a:pt x="731" y="102"/>
                      <a:pt x="728" y="102"/>
                      <a:pt x="728" y="101"/>
                    </a:cubicBezTo>
                    <a:cubicBezTo>
                      <a:pt x="728" y="99"/>
                      <a:pt x="724" y="97"/>
                      <a:pt x="724" y="97"/>
                    </a:cubicBezTo>
                    <a:cubicBezTo>
                      <a:pt x="724" y="97"/>
                      <a:pt x="727" y="91"/>
                      <a:pt x="717" y="96"/>
                    </a:cubicBezTo>
                    <a:cubicBezTo>
                      <a:pt x="707" y="101"/>
                      <a:pt x="707" y="101"/>
                      <a:pt x="707" y="101"/>
                    </a:cubicBezTo>
                    <a:cubicBezTo>
                      <a:pt x="707" y="101"/>
                      <a:pt x="696" y="111"/>
                      <a:pt x="693" y="111"/>
                    </a:cubicBezTo>
                    <a:cubicBezTo>
                      <a:pt x="689" y="110"/>
                      <a:pt x="687" y="111"/>
                      <a:pt x="686" y="110"/>
                    </a:cubicBezTo>
                    <a:cubicBezTo>
                      <a:pt x="684" y="109"/>
                      <a:pt x="682" y="108"/>
                      <a:pt x="680" y="106"/>
                    </a:cubicBezTo>
                    <a:cubicBezTo>
                      <a:pt x="678" y="105"/>
                      <a:pt x="674" y="106"/>
                      <a:pt x="673" y="105"/>
                    </a:cubicBezTo>
                    <a:cubicBezTo>
                      <a:pt x="672" y="105"/>
                      <a:pt x="671" y="105"/>
                      <a:pt x="668" y="103"/>
                    </a:cubicBezTo>
                    <a:cubicBezTo>
                      <a:pt x="666" y="102"/>
                      <a:pt x="672" y="103"/>
                      <a:pt x="661" y="100"/>
                    </a:cubicBezTo>
                    <a:cubicBezTo>
                      <a:pt x="650" y="97"/>
                      <a:pt x="652" y="99"/>
                      <a:pt x="649" y="97"/>
                    </a:cubicBezTo>
                    <a:cubicBezTo>
                      <a:pt x="646" y="95"/>
                      <a:pt x="642" y="95"/>
                      <a:pt x="642" y="95"/>
                    </a:cubicBezTo>
                    <a:cubicBezTo>
                      <a:pt x="642" y="95"/>
                      <a:pt x="637" y="97"/>
                      <a:pt x="637" y="97"/>
                    </a:cubicBezTo>
                    <a:cubicBezTo>
                      <a:pt x="636" y="98"/>
                      <a:pt x="629" y="98"/>
                      <a:pt x="629" y="98"/>
                    </a:cubicBezTo>
                    <a:cubicBezTo>
                      <a:pt x="629" y="98"/>
                      <a:pt x="627" y="99"/>
                      <a:pt x="627" y="96"/>
                    </a:cubicBezTo>
                    <a:cubicBezTo>
                      <a:pt x="626" y="94"/>
                      <a:pt x="626" y="91"/>
                      <a:pt x="626" y="91"/>
                    </a:cubicBezTo>
                    <a:cubicBezTo>
                      <a:pt x="626" y="91"/>
                      <a:pt x="621" y="91"/>
                      <a:pt x="619" y="90"/>
                    </a:cubicBezTo>
                    <a:cubicBezTo>
                      <a:pt x="617" y="89"/>
                      <a:pt x="613" y="90"/>
                      <a:pt x="611" y="89"/>
                    </a:cubicBezTo>
                    <a:cubicBezTo>
                      <a:pt x="610" y="88"/>
                      <a:pt x="607" y="86"/>
                      <a:pt x="607" y="86"/>
                    </a:cubicBezTo>
                    <a:cubicBezTo>
                      <a:pt x="604" y="83"/>
                      <a:pt x="606" y="84"/>
                      <a:pt x="602" y="82"/>
                    </a:cubicBezTo>
                    <a:cubicBezTo>
                      <a:pt x="599" y="80"/>
                      <a:pt x="600" y="82"/>
                      <a:pt x="599" y="80"/>
                    </a:cubicBezTo>
                    <a:cubicBezTo>
                      <a:pt x="598" y="78"/>
                      <a:pt x="600" y="81"/>
                      <a:pt x="598" y="78"/>
                    </a:cubicBezTo>
                    <a:cubicBezTo>
                      <a:pt x="596" y="76"/>
                      <a:pt x="582" y="78"/>
                      <a:pt x="581" y="78"/>
                    </a:cubicBezTo>
                    <a:cubicBezTo>
                      <a:pt x="580" y="78"/>
                      <a:pt x="575" y="79"/>
                      <a:pt x="574" y="79"/>
                    </a:cubicBezTo>
                    <a:cubicBezTo>
                      <a:pt x="572" y="79"/>
                      <a:pt x="574" y="76"/>
                      <a:pt x="572" y="79"/>
                    </a:cubicBezTo>
                    <a:cubicBezTo>
                      <a:pt x="570" y="82"/>
                      <a:pt x="570" y="80"/>
                      <a:pt x="570" y="80"/>
                    </a:cubicBezTo>
                    <a:cubicBezTo>
                      <a:pt x="570" y="80"/>
                      <a:pt x="559" y="91"/>
                      <a:pt x="559" y="92"/>
                    </a:cubicBezTo>
                    <a:cubicBezTo>
                      <a:pt x="559" y="93"/>
                      <a:pt x="558" y="98"/>
                      <a:pt x="558" y="98"/>
                    </a:cubicBezTo>
                    <a:cubicBezTo>
                      <a:pt x="558" y="99"/>
                      <a:pt x="559" y="103"/>
                      <a:pt x="559" y="104"/>
                    </a:cubicBezTo>
                    <a:cubicBezTo>
                      <a:pt x="559" y="104"/>
                      <a:pt x="559" y="105"/>
                      <a:pt x="558" y="107"/>
                    </a:cubicBezTo>
                    <a:cubicBezTo>
                      <a:pt x="557" y="109"/>
                      <a:pt x="559" y="111"/>
                      <a:pt x="556" y="113"/>
                    </a:cubicBezTo>
                    <a:cubicBezTo>
                      <a:pt x="553" y="115"/>
                      <a:pt x="544" y="117"/>
                      <a:pt x="542" y="117"/>
                    </a:cubicBezTo>
                    <a:cubicBezTo>
                      <a:pt x="540" y="117"/>
                      <a:pt x="537" y="118"/>
                      <a:pt x="535" y="116"/>
                    </a:cubicBezTo>
                    <a:cubicBezTo>
                      <a:pt x="533" y="113"/>
                      <a:pt x="531" y="112"/>
                      <a:pt x="531" y="111"/>
                    </a:cubicBezTo>
                    <a:cubicBezTo>
                      <a:pt x="530" y="110"/>
                      <a:pt x="532" y="112"/>
                      <a:pt x="529" y="109"/>
                    </a:cubicBezTo>
                    <a:cubicBezTo>
                      <a:pt x="525" y="106"/>
                      <a:pt x="503" y="104"/>
                      <a:pt x="501" y="104"/>
                    </a:cubicBezTo>
                    <a:cubicBezTo>
                      <a:pt x="500" y="103"/>
                      <a:pt x="494" y="105"/>
                      <a:pt x="493" y="104"/>
                    </a:cubicBezTo>
                    <a:cubicBezTo>
                      <a:pt x="492" y="103"/>
                      <a:pt x="489" y="101"/>
                      <a:pt x="490" y="100"/>
                    </a:cubicBezTo>
                    <a:cubicBezTo>
                      <a:pt x="490" y="98"/>
                      <a:pt x="488" y="97"/>
                      <a:pt x="488" y="95"/>
                    </a:cubicBezTo>
                    <a:cubicBezTo>
                      <a:pt x="488" y="93"/>
                      <a:pt x="487" y="92"/>
                      <a:pt x="487" y="90"/>
                    </a:cubicBezTo>
                    <a:cubicBezTo>
                      <a:pt x="487" y="88"/>
                      <a:pt x="486" y="86"/>
                      <a:pt x="485" y="85"/>
                    </a:cubicBezTo>
                    <a:cubicBezTo>
                      <a:pt x="483" y="84"/>
                      <a:pt x="469" y="81"/>
                      <a:pt x="468" y="80"/>
                    </a:cubicBezTo>
                    <a:cubicBezTo>
                      <a:pt x="467" y="79"/>
                      <a:pt x="462" y="79"/>
                      <a:pt x="458" y="77"/>
                    </a:cubicBezTo>
                    <a:cubicBezTo>
                      <a:pt x="454" y="74"/>
                      <a:pt x="452" y="75"/>
                      <a:pt x="450" y="75"/>
                    </a:cubicBezTo>
                    <a:cubicBezTo>
                      <a:pt x="448" y="75"/>
                      <a:pt x="448" y="76"/>
                      <a:pt x="446" y="76"/>
                    </a:cubicBezTo>
                    <a:cubicBezTo>
                      <a:pt x="444" y="75"/>
                      <a:pt x="443" y="77"/>
                      <a:pt x="441" y="75"/>
                    </a:cubicBezTo>
                    <a:cubicBezTo>
                      <a:pt x="438" y="73"/>
                      <a:pt x="429" y="71"/>
                      <a:pt x="428" y="70"/>
                    </a:cubicBezTo>
                    <a:cubicBezTo>
                      <a:pt x="427" y="70"/>
                      <a:pt x="422" y="69"/>
                      <a:pt x="420" y="67"/>
                    </a:cubicBezTo>
                    <a:cubicBezTo>
                      <a:pt x="418" y="65"/>
                      <a:pt x="420" y="65"/>
                      <a:pt x="417" y="64"/>
                    </a:cubicBezTo>
                    <a:cubicBezTo>
                      <a:pt x="414" y="62"/>
                      <a:pt x="416" y="65"/>
                      <a:pt x="414" y="62"/>
                    </a:cubicBezTo>
                    <a:cubicBezTo>
                      <a:pt x="412" y="59"/>
                      <a:pt x="415" y="67"/>
                      <a:pt x="412" y="60"/>
                    </a:cubicBezTo>
                    <a:cubicBezTo>
                      <a:pt x="410" y="54"/>
                      <a:pt x="410" y="54"/>
                      <a:pt x="411" y="52"/>
                    </a:cubicBezTo>
                    <a:cubicBezTo>
                      <a:pt x="413" y="50"/>
                      <a:pt x="412" y="49"/>
                      <a:pt x="414" y="48"/>
                    </a:cubicBezTo>
                    <a:cubicBezTo>
                      <a:pt x="417" y="47"/>
                      <a:pt x="418" y="47"/>
                      <a:pt x="420" y="44"/>
                    </a:cubicBezTo>
                    <a:cubicBezTo>
                      <a:pt x="422" y="40"/>
                      <a:pt x="424" y="39"/>
                      <a:pt x="424" y="37"/>
                    </a:cubicBezTo>
                    <a:cubicBezTo>
                      <a:pt x="424" y="34"/>
                      <a:pt x="423" y="33"/>
                      <a:pt x="423" y="32"/>
                    </a:cubicBezTo>
                    <a:cubicBezTo>
                      <a:pt x="424" y="31"/>
                      <a:pt x="423" y="28"/>
                      <a:pt x="422" y="27"/>
                    </a:cubicBezTo>
                    <a:cubicBezTo>
                      <a:pt x="421" y="26"/>
                      <a:pt x="419" y="26"/>
                      <a:pt x="418" y="24"/>
                    </a:cubicBezTo>
                    <a:cubicBezTo>
                      <a:pt x="417" y="22"/>
                      <a:pt x="416" y="22"/>
                      <a:pt x="415" y="21"/>
                    </a:cubicBezTo>
                    <a:cubicBezTo>
                      <a:pt x="415" y="20"/>
                      <a:pt x="411" y="23"/>
                      <a:pt x="415" y="18"/>
                    </a:cubicBezTo>
                    <a:cubicBezTo>
                      <a:pt x="419" y="14"/>
                      <a:pt x="420" y="12"/>
                      <a:pt x="421" y="12"/>
                    </a:cubicBezTo>
                    <a:cubicBezTo>
                      <a:pt x="424" y="10"/>
                      <a:pt x="426" y="6"/>
                      <a:pt x="426" y="5"/>
                    </a:cubicBezTo>
                    <a:cubicBezTo>
                      <a:pt x="426" y="3"/>
                      <a:pt x="428" y="4"/>
                      <a:pt x="426" y="3"/>
                    </a:cubicBezTo>
                    <a:cubicBezTo>
                      <a:pt x="423" y="1"/>
                      <a:pt x="420" y="2"/>
                      <a:pt x="420" y="3"/>
                    </a:cubicBezTo>
                    <a:cubicBezTo>
                      <a:pt x="420" y="4"/>
                      <a:pt x="419" y="5"/>
                      <a:pt x="419" y="6"/>
                    </a:cubicBezTo>
                    <a:cubicBezTo>
                      <a:pt x="418" y="7"/>
                      <a:pt x="417" y="9"/>
                      <a:pt x="414" y="7"/>
                    </a:cubicBezTo>
                    <a:cubicBezTo>
                      <a:pt x="412" y="6"/>
                      <a:pt x="413" y="5"/>
                      <a:pt x="412" y="4"/>
                    </a:cubicBezTo>
                    <a:cubicBezTo>
                      <a:pt x="411" y="2"/>
                      <a:pt x="411" y="0"/>
                      <a:pt x="409" y="0"/>
                    </a:cubicBezTo>
                    <a:cubicBezTo>
                      <a:pt x="407" y="1"/>
                      <a:pt x="400" y="1"/>
                      <a:pt x="397" y="2"/>
                    </a:cubicBezTo>
                    <a:cubicBezTo>
                      <a:pt x="394" y="4"/>
                      <a:pt x="394" y="4"/>
                      <a:pt x="393" y="5"/>
                    </a:cubicBezTo>
                    <a:cubicBezTo>
                      <a:pt x="392" y="5"/>
                      <a:pt x="392" y="7"/>
                      <a:pt x="388" y="6"/>
                    </a:cubicBezTo>
                    <a:cubicBezTo>
                      <a:pt x="384" y="4"/>
                      <a:pt x="386" y="4"/>
                      <a:pt x="383" y="4"/>
                    </a:cubicBezTo>
                    <a:cubicBezTo>
                      <a:pt x="381" y="4"/>
                      <a:pt x="389" y="6"/>
                      <a:pt x="383" y="6"/>
                    </a:cubicBezTo>
                    <a:cubicBezTo>
                      <a:pt x="377" y="6"/>
                      <a:pt x="377" y="6"/>
                      <a:pt x="375" y="6"/>
                    </a:cubicBezTo>
                    <a:cubicBezTo>
                      <a:pt x="369" y="3"/>
                      <a:pt x="367" y="4"/>
                      <a:pt x="367" y="4"/>
                    </a:cubicBezTo>
                    <a:cubicBezTo>
                      <a:pt x="367" y="4"/>
                      <a:pt x="362" y="6"/>
                      <a:pt x="358" y="6"/>
                    </a:cubicBezTo>
                    <a:cubicBezTo>
                      <a:pt x="355" y="6"/>
                      <a:pt x="353" y="5"/>
                      <a:pt x="352" y="6"/>
                    </a:cubicBezTo>
                    <a:cubicBezTo>
                      <a:pt x="351" y="6"/>
                      <a:pt x="347" y="7"/>
                      <a:pt x="346" y="9"/>
                    </a:cubicBezTo>
                    <a:cubicBezTo>
                      <a:pt x="346" y="10"/>
                      <a:pt x="347" y="10"/>
                      <a:pt x="344" y="11"/>
                    </a:cubicBezTo>
                    <a:cubicBezTo>
                      <a:pt x="342" y="11"/>
                      <a:pt x="343" y="13"/>
                      <a:pt x="340" y="12"/>
                    </a:cubicBezTo>
                    <a:cubicBezTo>
                      <a:pt x="338" y="10"/>
                      <a:pt x="337" y="10"/>
                      <a:pt x="337" y="10"/>
                    </a:cubicBezTo>
                    <a:cubicBezTo>
                      <a:pt x="337" y="10"/>
                      <a:pt x="326" y="7"/>
                      <a:pt x="323" y="8"/>
                    </a:cubicBezTo>
                    <a:cubicBezTo>
                      <a:pt x="320" y="8"/>
                      <a:pt x="318" y="10"/>
                      <a:pt x="315" y="10"/>
                    </a:cubicBezTo>
                    <a:cubicBezTo>
                      <a:pt x="313" y="10"/>
                      <a:pt x="308" y="11"/>
                      <a:pt x="306" y="11"/>
                    </a:cubicBezTo>
                    <a:cubicBezTo>
                      <a:pt x="304" y="11"/>
                      <a:pt x="292" y="13"/>
                      <a:pt x="290" y="13"/>
                    </a:cubicBezTo>
                    <a:cubicBezTo>
                      <a:pt x="288" y="13"/>
                      <a:pt x="287" y="14"/>
                      <a:pt x="282" y="14"/>
                    </a:cubicBezTo>
                    <a:cubicBezTo>
                      <a:pt x="277" y="14"/>
                      <a:pt x="275" y="13"/>
                      <a:pt x="273" y="15"/>
                    </a:cubicBezTo>
                    <a:cubicBezTo>
                      <a:pt x="272" y="17"/>
                      <a:pt x="270" y="19"/>
                      <a:pt x="269" y="20"/>
                    </a:cubicBezTo>
                    <a:cubicBezTo>
                      <a:pt x="268" y="20"/>
                      <a:pt x="266" y="26"/>
                      <a:pt x="262" y="25"/>
                    </a:cubicBezTo>
                    <a:cubicBezTo>
                      <a:pt x="259" y="24"/>
                      <a:pt x="257" y="25"/>
                      <a:pt x="256" y="25"/>
                    </a:cubicBezTo>
                    <a:cubicBezTo>
                      <a:pt x="255" y="25"/>
                      <a:pt x="255" y="25"/>
                      <a:pt x="255" y="25"/>
                    </a:cubicBezTo>
                    <a:cubicBezTo>
                      <a:pt x="254" y="26"/>
                      <a:pt x="253" y="26"/>
                      <a:pt x="249" y="29"/>
                    </a:cubicBezTo>
                    <a:cubicBezTo>
                      <a:pt x="245" y="33"/>
                      <a:pt x="238" y="36"/>
                      <a:pt x="237" y="37"/>
                    </a:cubicBezTo>
                    <a:cubicBezTo>
                      <a:pt x="237" y="37"/>
                      <a:pt x="235" y="40"/>
                      <a:pt x="232" y="39"/>
                    </a:cubicBezTo>
                    <a:cubicBezTo>
                      <a:pt x="230" y="38"/>
                      <a:pt x="228" y="38"/>
                      <a:pt x="227" y="37"/>
                    </a:cubicBezTo>
                    <a:cubicBezTo>
                      <a:pt x="225" y="37"/>
                      <a:pt x="224" y="36"/>
                      <a:pt x="223" y="36"/>
                    </a:cubicBezTo>
                    <a:cubicBezTo>
                      <a:pt x="221" y="35"/>
                      <a:pt x="216" y="36"/>
                      <a:pt x="216" y="36"/>
                    </a:cubicBezTo>
                    <a:cubicBezTo>
                      <a:pt x="216" y="36"/>
                      <a:pt x="211" y="36"/>
                      <a:pt x="208" y="36"/>
                    </a:cubicBezTo>
                    <a:cubicBezTo>
                      <a:pt x="205" y="36"/>
                      <a:pt x="201" y="38"/>
                      <a:pt x="199" y="37"/>
                    </a:cubicBezTo>
                    <a:cubicBezTo>
                      <a:pt x="198" y="36"/>
                      <a:pt x="197" y="36"/>
                      <a:pt x="195" y="35"/>
                    </a:cubicBezTo>
                    <a:cubicBezTo>
                      <a:pt x="193" y="33"/>
                      <a:pt x="190" y="32"/>
                      <a:pt x="190" y="31"/>
                    </a:cubicBezTo>
                    <a:cubicBezTo>
                      <a:pt x="190" y="31"/>
                      <a:pt x="187" y="29"/>
                      <a:pt x="187" y="28"/>
                    </a:cubicBezTo>
                    <a:cubicBezTo>
                      <a:pt x="187" y="27"/>
                      <a:pt x="187" y="25"/>
                      <a:pt x="187" y="25"/>
                    </a:cubicBezTo>
                    <a:cubicBezTo>
                      <a:pt x="187" y="23"/>
                      <a:pt x="187" y="23"/>
                      <a:pt x="187" y="23"/>
                    </a:cubicBezTo>
                    <a:cubicBezTo>
                      <a:pt x="185" y="23"/>
                      <a:pt x="185" y="23"/>
                      <a:pt x="185" y="23"/>
                    </a:cubicBezTo>
                    <a:cubicBezTo>
                      <a:pt x="181" y="26"/>
                      <a:pt x="178" y="24"/>
                      <a:pt x="178" y="26"/>
                    </a:cubicBezTo>
                    <a:cubicBezTo>
                      <a:pt x="178" y="26"/>
                      <a:pt x="177" y="29"/>
                      <a:pt x="176" y="32"/>
                    </a:cubicBezTo>
                    <a:cubicBezTo>
                      <a:pt x="176" y="33"/>
                      <a:pt x="176" y="33"/>
                      <a:pt x="176" y="34"/>
                    </a:cubicBezTo>
                    <a:cubicBezTo>
                      <a:pt x="175" y="35"/>
                      <a:pt x="175" y="37"/>
                      <a:pt x="174" y="38"/>
                    </a:cubicBezTo>
                    <a:cubicBezTo>
                      <a:pt x="172" y="42"/>
                      <a:pt x="168" y="53"/>
                      <a:pt x="164" y="55"/>
                    </a:cubicBezTo>
                    <a:cubicBezTo>
                      <a:pt x="159" y="57"/>
                      <a:pt x="160" y="60"/>
                      <a:pt x="158" y="60"/>
                    </a:cubicBezTo>
                    <a:cubicBezTo>
                      <a:pt x="155" y="60"/>
                      <a:pt x="155" y="60"/>
                      <a:pt x="153" y="62"/>
                    </a:cubicBezTo>
                    <a:cubicBezTo>
                      <a:pt x="151" y="63"/>
                      <a:pt x="152" y="63"/>
                      <a:pt x="148" y="64"/>
                    </a:cubicBezTo>
                    <a:cubicBezTo>
                      <a:pt x="145" y="65"/>
                      <a:pt x="140" y="67"/>
                      <a:pt x="139" y="70"/>
                    </a:cubicBezTo>
                    <a:cubicBezTo>
                      <a:pt x="137" y="72"/>
                      <a:pt x="137" y="74"/>
                      <a:pt x="136" y="75"/>
                    </a:cubicBezTo>
                    <a:cubicBezTo>
                      <a:pt x="135" y="76"/>
                      <a:pt x="131" y="79"/>
                      <a:pt x="130" y="79"/>
                    </a:cubicBezTo>
                    <a:cubicBezTo>
                      <a:pt x="130" y="79"/>
                      <a:pt x="127" y="82"/>
                      <a:pt x="127" y="83"/>
                    </a:cubicBezTo>
                    <a:cubicBezTo>
                      <a:pt x="128" y="84"/>
                      <a:pt x="127" y="86"/>
                      <a:pt x="127" y="86"/>
                    </a:cubicBezTo>
                    <a:cubicBezTo>
                      <a:pt x="126" y="87"/>
                      <a:pt x="127" y="89"/>
                      <a:pt x="125" y="90"/>
                    </a:cubicBezTo>
                    <a:cubicBezTo>
                      <a:pt x="124" y="91"/>
                      <a:pt x="123" y="91"/>
                      <a:pt x="121" y="94"/>
                    </a:cubicBezTo>
                    <a:cubicBezTo>
                      <a:pt x="119" y="96"/>
                      <a:pt x="122" y="94"/>
                      <a:pt x="121" y="97"/>
                    </a:cubicBezTo>
                    <a:cubicBezTo>
                      <a:pt x="121" y="99"/>
                      <a:pt x="119" y="100"/>
                      <a:pt x="118" y="102"/>
                    </a:cubicBezTo>
                    <a:cubicBezTo>
                      <a:pt x="117" y="103"/>
                      <a:pt x="118" y="104"/>
                      <a:pt x="118" y="107"/>
                    </a:cubicBezTo>
                    <a:cubicBezTo>
                      <a:pt x="118" y="110"/>
                      <a:pt x="117" y="111"/>
                      <a:pt x="118" y="112"/>
                    </a:cubicBezTo>
                    <a:cubicBezTo>
                      <a:pt x="119" y="113"/>
                      <a:pt x="120" y="114"/>
                      <a:pt x="120" y="115"/>
                    </a:cubicBezTo>
                    <a:cubicBezTo>
                      <a:pt x="121" y="116"/>
                      <a:pt x="122" y="120"/>
                      <a:pt x="120" y="123"/>
                    </a:cubicBezTo>
                    <a:cubicBezTo>
                      <a:pt x="117" y="126"/>
                      <a:pt x="116" y="129"/>
                      <a:pt x="115" y="130"/>
                    </a:cubicBezTo>
                    <a:cubicBezTo>
                      <a:pt x="113" y="131"/>
                      <a:pt x="111" y="131"/>
                      <a:pt x="111" y="134"/>
                    </a:cubicBezTo>
                    <a:cubicBezTo>
                      <a:pt x="110" y="137"/>
                      <a:pt x="109" y="138"/>
                      <a:pt x="107" y="139"/>
                    </a:cubicBezTo>
                    <a:cubicBezTo>
                      <a:pt x="104" y="141"/>
                      <a:pt x="102" y="141"/>
                      <a:pt x="100" y="143"/>
                    </a:cubicBezTo>
                    <a:cubicBezTo>
                      <a:pt x="97" y="146"/>
                      <a:pt x="95" y="147"/>
                      <a:pt x="94" y="149"/>
                    </a:cubicBezTo>
                    <a:cubicBezTo>
                      <a:pt x="92" y="150"/>
                      <a:pt x="93" y="151"/>
                      <a:pt x="90" y="152"/>
                    </a:cubicBezTo>
                    <a:cubicBezTo>
                      <a:pt x="87" y="154"/>
                      <a:pt x="86" y="154"/>
                      <a:pt x="83" y="154"/>
                    </a:cubicBezTo>
                    <a:cubicBezTo>
                      <a:pt x="80" y="154"/>
                      <a:pt x="80" y="156"/>
                      <a:pt x="77" y="156"/>
                    </a:cubicBezTo>
                    <a:cubicBezTo>
                      <a:pt x="74" y="156"/>
                      <a:pt x="73" y="157"/>
                      <a:pt x="72" y="157"/>
                    </a:cubicBezTo>
                    <a:cubicBezTo>
                      <a:pt x="71" y="156"/>
                      <a:pt x="70" y="154"/>
                      <a:pt x="68" y="158"/>
                    </a:cubicBezTo>
                    <a:cubicBezTo>
                      <a:pt x="66" y="161"/>
                      <a:pt x="67" y="165"/>
                      <a:pt x="64" y="169"/>
                    </a:cubicBezTo>
                    <a:cubicBezTo>
                      <a:pt x="62" y="173"/>
                      <a:pt x="61" y="174"/>
                      <a:pt x="59" y="176"/>
                    </a:cubicBezTo>
                    <a:cubicBezTo>
                      <a:pt x="57" y="177"/>
                      <a:pt x="58" y="178"/>
                      <a:pt x="55" y="180"/>
                    </a:cubicBezTo>
                    <a:cubicBezTo>
                      <a:pt x="53" y="181"/>
                      <a:pt x="52" y="182"/>
                      <a:pt x="51" y="182"/>
                    </a:cubicBezTo>
                    <a:cubicBezTo>
                      <a:pt x="49" y="183"/>
                      <a:pt x="44" y="190"/>
                      <a:pt x="44" y="192"/>
                    </a:cubicBezTo>
                    <a:cubicBezTo>
                      <a:pt x="43" y="194"/>
                      <a:pt x="43" y="195"/>
                      <a:pt x="42" y="198"/>
                    </a:cubicBezTo>
                    <a:cubicBezTo>
                      <a:pt x="42" y="200"/>
                      <a:pt x="41" y="205"/>
                      <a:pt x="40" y="208"/>
                    </a:cubicBezTo>
                    <a:cubicBezTo>
                      <a:pt x="39" y="209"/>
                      <a:pt x="39" y="210"/>
                      <a:pt x="39" y="211"/>
                    </a:cubicBezTo>
                    <a:cubicBezTo>
                      <a:pt x="39" y="212"/>
                      <a:pt x="38" y="212"/>
                      <a:pt x="38" y="213"/>
                    </a:cubicBezTo>
                    <a:cubicBezTo>
                      <a:pt x="38" y="214"/>
                      <a:pt x="37" y="214"/>
                      <a:pt x="36" y="215"/>
                    </a:cubicBezTo>
                    <a:cubicBezTo>
                      <a:pt x="34" y="216"/>
                      <a:pt x="34" y="214"/>
                      <a:pt x="32" y="217"/>
                    </a:cubicBezTo>
                    <a:cubicBezTo>
                      <a:pt x="29" y="220"/>
                      <a:pt x="23" y="229"/>
                      <a:pt x="21" y="232"/>
                    </a:cubicBezTo>
                    <a:cubicBezTo>
                      <a:pt x="20" y="236"/>
                      <a:pt x="19" y="238"/>
                      <a:pt x="17" y="240"/>
                    </a:cubicBezTo>
                    <a:cubicBezTo>
                      <a:pt x="15" y="242"/>
                      <a:pt x="14" y="245"/>
                      <a:pt x="13" y="246"/>
                    </a:cubicBezTo>
                    <a:cubicBezTo>
                      <a:pt x="11" y="246"/>
                      <a:pt x="9" y="248"/>
                      <a:pt x="8" y="249"/>
                    </a:cubicBezTo>
                    <a:cubicBezTo>
                      <a:pt x="8" y="251"/>
                      <a:pt x="7" y="253"/>
                      <a:pt x="6" y="255"/>
                    </a:cubicBezTo>
                    <a:cubicBezTo>
                      <a:pt x="6" y="256"/>
                      <a:pt x="5" y="259"/>
                      <a:pt x="6" y="261"/>
                    </a:cubicBezTo>
                    <a:cubicBezTo>
                      <a:pt x="6" y="263"/>
                      <a:pt x="7" y="265"/>
                      <a:pt x="8" y="267"/>
                    </a:cubicBezTo>
                    <a:cubicBezTo>
                      <a:pt x="9" y="269"/>
                      <a:pt x="9" y="271"/>
                      <a:pt x="10" y="272"/>
                    </a:cubicBezTo>
                    <a:cubicBezTo>
                      <a:pt x="10" y="272"/>
                      <a:pt x="14" y="273"/>
                      <a:pt x="15" y="275"/>
                    </a:cubicBezTo>
                    <a:cubicBezTo>
                      <a:pt x="16" y="277"/>
                      <a:pt x="17" y="278"/>
                      <a:pt x="17" y="280"/>
                    </a:cubicBezTo>
                    <a:cubicBezTo>
                      <a:pt x="18" y="283"/>
                      <a:pt x="19" y="282"/>
                      <a:pt x="18" y="285"/>
                    </a:cubicBezTo>
                    <a:cubicBezTo>
                      <a:pt x="17" y="287"/>
                      <a:pt x="17" y="288"/>
                      <a:pt x="15" y="290"/>
                    </a:cubicBezTo>
                    <a:cubicBezTo>
                      <a:pt x="14" y="292"/>
                      <a:pt x="13" y="294"/>
                      <a:pt x="13" y="296"/>
                    </a:cubicBezTo>
                    <a:cubicBezTo>
                      <a:pt x="13" y="296"/>
                      <a:pt x="13" y="296"/>
                      <a:pt x="13" y="296"/>
                    </a:cubicBezTo>
                    <a:cubicBezTo>
                      <a:pt x="14" y="299"/>
                      <a:pt x="14" y="298"/>
                      <a:pt x="15" y="300"/>
                    </a:cubicBezTo>
                    <a:cubicBezTo>
                      <a:pt x="17" y="303"/>
                      <a:pt x="18" y="302"/>
                      <a:pt x="18" y="306"/>
                    </a:cubicBezTo>
                    <a:cubicBezTo>
                      <a:pt x="19" y="310"/>
                      <a:pt x="20" y="309"/>
                      <a:pt x="19" y="313"/>
                    </a:cubicBezTo>
                    <a:cubicBezTo>
                      <a:pt x="18" y="318"/>
                      <a:pt x="20" y="319"/>
                      <a:pt x="18" y="321"/>
                    </a:cubicBezTo>
                    <a:cubicBezTo>
                      <a:pt x="16" y="323"/>
                      <a:pt x="16" y="326"/>
                      <a:pt x="15" y="327"/>
                    </a:cubicBezTo>
                    <a:cubicBezTo>
                      <a:pt x="14" y="328"/>
                      <a:pt x="12" y="328"/>
                      <a:pt x="13" y="330"/>
                    </a:cubicBezTo>
                    <a:cubicBezTo>
                      <a:pt x="14" y="333"/>
                      <a:pt x="15" y="332"/>
                      <a:pt x="15" y="334"/>
                    </a:cubicBezTo>
                    <a:cubicBezTo>
                      <a:pt x="14" y="335"/>
                      <a:pt x="14" y="337"/>
                      <a:pt x="12" y="339"/>
                    </a:cubicBezTo>
                    <a:cubicBezTo>
                      <a:pt x="11" y="342"/>
                      <a:pt x="14" y="337"/>
                      <a:pt x="11" y="346"/>
                    </a:cubicBezTo>
                    <a:cubicBezTo>
                      <a:pt x="8" y="355"/>
                      <a:pt x="8" y="356"/>
                      <a:pt x="7" y="357"/>
                    </a:cubicBezTo>
                    <a:cubicBezTo>
                      <a:pt x="5" y="358"/>
                      <a:pt x="8" y="355"/>
                      <a:pt x="5" y="358"/>
                    </a:cubicBezTo>
                    <a:cubicBezTo>
                      <a:pt x="3" y="361"/>
                      <a:pt x="2" y="363"/>
                      <a:pt x="2" y="364"/>
                    </a:cubicBezTo>
                    <a:cubicBezTo>
                      <a:pt x="2" y="366"/>
                      <a:pt x="0" y="366"/>
                      <a:pt x="2" y="368"/>
                    </a:cubicBezTo>
                    <a:cubicBezTo>
                      <a:pt x="4" y="371"/>
                      <a:pt x="3" y="371"/>
                      <a:pt x="5" y="374"/>
                    </a:cubicBezTo>
                    <a:cubicBezTo>
                      <a:pt x="6" y="377"/>
                      <a:pt x="6" y="379"/>
                      <a:pt x="7" y="380"/>
                    </a:cubicBezTo>
                    <a:cubicBezTo>
                      <a:pt x="8" y="382"/>
                      <a:pt x="11" y="381"/>
                      <a:pt x="11" y="383"/>
                    </a:cubicBezTo>
                    <a:cubicBezTo>
                      <a:pt x="11" y="385"/>
                      <a:pt x="16" y="385"/>
                      <a:pt x="15" y="388"/>
                    </a:cubicBezTo>
                    <a:cubicBezTo>
                      <a:pt x="14" y="391"/>
                      <a:pt x="12" y="393"/>
                      <a:pt x="10" y="393"/>
                    </a:cubicBezTo>
                    <a:cubicBezTo>
                      <a:pt x="10" y="393"/>
                      <a:pt x="7" y="396"/>
                      <a:pt x="7" y="397"/>
                    </a:cubicBezTo>
                    <a:cubicBezTo>
                      <a:pt x="6" y="398"/>
                      <a:pt x="4" y="399"/>
                      <a:pt x="7" y="400"/>
                    </a:cubicBezTo>
                    <a:cubicBezTo>
                      <a:pt x="9" y="400"/>
                      <a:pt x="11" y="399"/>
                      <a:pt x="11" y="401"/>
                    </a:cubicBezTo>
                    <a:cubicBezTo>
                      <a:pt x="12" y="402"/>
                      <a:pt x="12" y="404"/>
                      <a:pt x="12" y="404"/>
                    </a:cubicBezTo>
                    <a:cubicBezTo>
                      <a:pt x="12" y="404"/>
                      <a:pt x="12" y="409"/>
                      <a:pt x="13" y="409"/>
                    </a:cubicBezTo>
                    <a:cubicBezTo>
                      <a:pt x="14" y="409"/>
                      <a:pt x="17" y="409"/>
                      <a:pt x="17" y="409"/>
                    </a:cubicBezTo>
                    <a:cubicBezTo>
                      <a:pt x="17" y="409"/>
                      <a:pt x="18" y="409"/>
                      <a:pt x="20" y="409"/>
                    </a:cubicBezTo>
                    <a:cubicBezTo>
                      <a:pt x="21" y="410"/>
                      <a:pt x="22" y="411"/>
                      <a:pt x="23" y="411"/>
                    </a:cubicBezTo>
                    <a:cubicBezTo>
                      <a:pt x="25" y="411"/>
                      <a:pt x="27" y="409"/>
                      <a:pt x="28" y="409"/>
                    </a:cubicBezTo>
                    <a:cubicBezTo>
                      <a:pt x="28" y="409"/>
                      <a:pt x="32" y="409"/>
                      <a:pt x="32" y="410"/>
                    </a:cubicBezTo>
                    <a:cubicBezTo>
                      <a:pt x="32" y="411"/>
                      <a:pt x="32" y="411"/>
                      <a:pt x="31" y="414"/>
                    </a:cubicBezTo>
                    <a:cubicBezTo>
                      <a:pt x="31" y="417"/>
                      <a:pt x="27" y="418"/>
                      <a:pt x="27" y="418"/>
                    </a:cubicBezTo>
                    <a:cubicBezTo>
                      <a:pt x="25" y="419"/>
                      <a:pt x="25" y="418"/>
                      <a:pt x="26" y="420"/>
                    </a:cubicBezTo>
                    <a:cubicBezTo>
                      <a:pt x="27" y="423"/>
                      <a:pt x="28" y="423"/>
                      <a:pt x="29" y="423"/>
                    </a:cubicBezTo>
                    <a:cubicBezTo>
                      <a:pt x="31" y="423"/>
                      <a:pt x="32" y="424"/>
                      <a:pt x="33" y="424"/>
                    </a:cubicBezTo>
                    <a:cubicBezTo>
                      <a:pt x="34" y="424"/>
                      <a:pt x="35" y="424"/>
                      <a:pt x="36" y="425"/>
                    </a:cubicBezTo>
                    <a:cubicBezTo>
                      <a:pt x="37" y="427"/>
                      <a:pt x="38" y="426"/>
                      <a:pt x="39" y="428"/>
                    </a:cubicBezTo>
                    <a:cubicBezTo>
                      <a:pt x="40" y="430"/>
                      <a:pt x="41" y="432"/>
                      <a:pt x="40" y="433"/>
                    </a:cubicBezTo>
                    <a:cubicBezTo>
                      <a:pt x="38" y="433"/>
                      <a:pt x="37" y="434"/>
                      <a:pt x="38" y="436"/>
                    </a:cubicBezTo>
                    <a:cubicBezTo>
                      <a:pt x="40" y="437"/>
                      <a:pt x="40" y="437"/>
                      <a:pt x="41" y="438"/>
                    </a:cubicBezTo>
                    <a:cubicBezTo>
                      <a:pt x="43" y="438"/>
                      <a:pt x="43" y="439"/>
                      <a:pt x="44" y="439"/>
                    </a:cubicBezTo>
                    <a:cubicBezTo>
                      <a:pt x="45" y="439"/>
                      <a:pt x="45" y="439"/>
                      <a:pt x="47" y="439"/>
                    </a:cubicBezTo>
                    <a:cubicBezTo>
                      <a:pt x="48" y="439"/>
                      <a:pt x="48" y="439"/>
                      <a:pt x="49" y="440"/>
                    </a:cubicBezTo>
                    <a:cubicBezTo>
                      <a:pt x="49" y="440"/>
                      <a:pt x="51" y="442"/>
                      <a:pt x="51" y="443"/>
                    </a:cubicBezTo>
                    <a:cubicBezTo>
                      <a:pt x="52" y="444"/>
                      <a:pt x="53" y="445"/>
                      <a:pt x="52" y="446"/>
                    </a:cubicBezTo>
                    <a:cubicBezTo>
                      <a:pt x="51" y="447"/>
                      <a:pt x="50" y="448"/>
                      <a:pt x="51" y="448"/>
                    </a:cubicBezTo>
                    <a:cubicBezTo>
                      <a:pt x="52" y="449"/>
                      <a:pt x="55" y="450"/>
                      <a:pt x="55" y="450"/>
                    </a:cubicBezTo>
                    <a:cubicBezTo>
                      <a:pt x="55" y="450"/>
                      <a:pt x="57" y="451"/>
                      <a:pt x="58" y="452"/>
                    </a:cubicBezTo>
                    <a:cubicBezTo>
                      <a:pt x="58" y="452"/>
                      <a:pt x="59" y="455"/>
                      <a:pt x="59" y="456"/>
                    </a:cubicBezTo>
                    <a:cubicBezTo>
                      <a:pt x="59" y="457"/>
                      <a:pt x="59" y="458"/>
                      <a:pt x="59" y="458"/>
                    </a:cubicBezTo>
                    <a:cubicBezTo>
                      <a:pt x="59" y="458"/>
                      <a:pt x="58" y="460"/>
                      <a:pt x="59" y="461"/>
                    </a:cubicBezTo>
                    <a:cubicBezTo>
                      <a:pt x="59" y="462"/>
                      <a:pt x="61" y="459"/>
                      <a:pt x="62" y="460"/>
                    </a:cubicBezTo>
                    <a:cubicBezTo>
                      <a:pt x="64" y="461"/>
                      <a:pt x="63" y="463"/>
                      <a:pt x="63" y="463"/>
                    </a:cubicBezTo>
                    <a:cubicBezTo>
                      <a:pt x="63" y="463"/>
                      <a:pt x="62" y="465"/>
                      <a:pt x="61" y="465"/>
                    </a:cubicBezTo>
                    <a:cubicBezTo>
                      <a:pt x="61" y="466"/>
                      <a:pt x="60" y="467"/>
                      <a:pt x="61" y="468"/>
                    </a:cubicBezTo>
                    <a:cubicBezTo>
                      <a:pt x="62" y="468"/>
                      <a:pt x="62" y="470"/>
                      <a:pt x="64" y="471"/>
                    </a:cubicBezTo>
                    <a:cubicBezTo>
                      <a:pt x="65" y="471"/>
                      <a:pt x="67" y="473"/>
                      <a:pt x="67" y="473"/>
                    </a:cubicBezTo>
                    <a:cubicBezTo>
                      <a:pt x="70" y="474"/>
                      <a:pt x="70" y="474"/>
                      <a:pt x="70" y="474"/>
                    </a:cubicBezTo>
                    <a:cubicBezTo>
                      <a:pt x="70" y="474"/>
                      <a:pt x="70" y="476"/>
                      <a:pt x="70" y="476"/>
                    </a:cubicBezTo>
                    <a:cubicBezTo>
                      <a:pt x="70" y="476"/>
                      <a:pt x="72" y="479"/>
                      <a:pt x="73" y="480"/>
                    </a:cubicBezTo>
                    <a:cubicBezTo>
                      <a:pt x="74" y="481"/>
                      <a:pt x="74" y="481"/>
                      <a:pt x="75" y="481"/>
                    </a:cubicBezTo>
                    <a:cubicBezTo>
                      <a:pt x="76" y="481"/>
                      <a:pt x="77" y="483"/>
                      <a:pt x="77" y="483"/>
                    </a:cubicBezTo>
                    <a:cubicBezTo>
                      <a:pt x="78" y="483"/>
                      <a:pt x="79" y="484"/>
                      <a:pt x="79" y="484"/>
                    </a:cubicBezTo>
                    <a:cubicBezTo>
                      <a:pt x="79" y="484"/>
                      <a:pt x="79" y="486"/>
                      <a:pt x="80" y="487"/>
                    </a:cubicBezTo>
                    <a:cubicBezTo>
                      <a:pt x="81" y="487"/>
                      <a:pt x="82" y="488"/>
                      <a:pt x="82" y="488"/>
                    </a:cubicBezTo>
                    <a:cubicBezTo>
                      <a:pt x="82" y="488"/>
                      <a:pt x="84" y="487"/>
                      <a:pt x="85" y="488"/>
                    </a:cubicBezTo>
                    <a:cubicBezTo>
                      <a:pt x="85" y="488"/>
                      <a:pt x="87" y="490"/>
                      <a:pt x="87" y="491"/>
                    </a:cubicBezTo>
                    <a:cubicBezTo>
                      <a:pt x="87" y="492"/>
                      <a:pt x="89" y="491"/>
                      <a:pt x="90" y="492"/>
                    </a:cubicBezTo>
                    <a:cubicBezTo>
                      <a:pt x="92" y="493"/>
                      <a:pt x="92" y="494"/>
                      <a:pt x="93" y="495"/>
                    </a:cubicBezTo>
                    <a:cubicBezTo>
                      <a:pt x="95" y="496"/>
                      <a:pt x="95" y="496"/>
                      <a:pt x="95" y="497"/>
                    </a:cubicBezTo>
                    <a:cubicBezTo>
                      <a:pt x="98" y="499"/>
                      <a:pt x="97" y="499"/>
                      <a:pt x="98" y="499"/>
                    </a:cubicBezTo>
                    <a:cubicBezTo>
                      <a:pt x="98" y="499"/>
                      <a:pt x="99" y="499"/>
                      <a:pt x="100" y="500"/>
                    </a:cubicBezTo>
                    <a:cubicBezTo>
                      <a:pt x="102" y="500"/>
                      <a:pt x="101" y="500"/>
                      <a:pt x="102" y="500"/>
                    </a:cubicBezTo>
                    <a:cubicBezTo>
                      <a:pt x="104" y="500"/>
                      <a:pt x="102" y="499"/>
                      <a:pt x="104" y="500"/>
                    </a:cubicBezTo>
                    <a:cubicBezTo>
                      <a:pt x="105" y="501"/>
                      <a:pt x="107" y="502"/>
                      <a:pt x="107" y="502"/>
                    </a:cubicBezTo>
                    <a:cubicBezTo>
                      <a:pt x="107" y="504"/>
                      <a:pt x="107" y="504"/>
                      <a:pt x="107" y="505"/>
                    </a:cubicBezTo>
                    <a:cubicBezTo>
                      <a:pt x="110" y="507"/>
                      <a:pt x="105" y="501"/>
                      <a:pt x="110" y="507"/>
                    </a:cubicBezTo>
                    <a:cubicBezTo>
                      <a:pt x="116" y="512"/>
                      <a:pt x="114" y="512"/>
                      <a:pt x="117" y="514"/>
                    </a:cubicBezTo>
                    <a:cubicBezTo>
                      <a:pt x="120" y="516"/>
                      <a:pt x="120" y="517"/>
                      <a:pt x="121" y="517"/>
                    </a:cubicBezTo>
                    <a:cubicBezTo>
                      <a:pt x="121" y="516"/>
                      <a:pt x="122" y="517"/>
                      <a:pt x="124" y="517"/>
                    </a:cubicBezTo>
                    <a:cubicBezTo>
                      <a:pt x="125" y="517"/>
                      <a:pt x="124" y="516"/>
                      <a:pt x="126" y="517"/>
                    </a:cubicBezTo>
                    <a:cubicBezTo>
                      <a:pt x="128" y="519"/>
                      <a:pt x="129" y="519"/>
                      <a:pt x="129" y="519"/>
                    </a:cubicBezTo>
                    <a:cubicBezTo>
                      <a:pt x="131" y="520"/>
                      <a:pt x="131" y="520"/>
                      <a:pt x="131" y="520"/>
                    </a:cubicBezTo>
                    <a:cubicBezTo>
                      <a:pt x="132" y="521"/>
                      <a:pt x="135" y="523"/>
                      <a:pt x="135" y="523"/>
                    </a:cubicBezTo>
                    <a:cubicBezTo>
                      <a:pt x="138" y="524"/>
                      <a:pt x="137" y="524"/>
                      <a:pt x="140" y="525"/>
                    </a:cubicBezTo>
                    <a:cubicBezTo>
                      <a:pt x="142" y="526"/>
                      <a:pt x="142" y="526"/>
                      <a:pt x="142" y="526"/>
                    </a:cubicBezTo>
                    <a:cubicBezTo>
                      <a:pt x="142" y="526"/>
                      <a:pt x="146" y="527"/>
                      <a:pt x="147" y="526"/>
                    </a:cubicBezTo>
                    <a:cubicBezTo>
                      <a:pt x="147" y="526"/>
                      <a:pt x="151" y="524"/>
                      <a:pt x="152" y="523"/>
                    </a:cubicBezTo>
                    <a:cubicBezTo>
                      <a:pt x="154" y="522"/>
                      <a:pt x="161" y="518"/>
                      <a:pt x="162" y="518"/>
                    </a:cubicBezTo>
                    <a:cubicBezTo>
                      <a:pt x="163" y="518"/>
                      <a:pt x="165" y="517"/>
                      <a:pt x="167" y="516"/>
                    </a:cubicBezTo>
                    <a:cubicBezTo>
                      <a:pt x="167" y="516"/>
                      <a:pt x="167" y="516"/>
                      <a:pt x="168" y="516"/>
                    </a:cubicBezTo>
                    <a:cubicBezTo>
                      <a:pt x="169" y="516"/>
                      <a:pt x="171" y="515"/>
                      <a:pt x="172" y="515"/>
                    </a:cubicBezTo>
                    <a:cubicBezTo>
                      <a:pt x="173" y="515"/>
                      <a:pt x="174" y="515"/>
                      <a:pt x="176" y="515"/>
                    </a:cubicBezTo>
                    <a:cubicBezTo>
                      <a:pt x="177" y="515"/>
                      <a:pt x="181" y="514"/>
                      <a:pt x="182" y="514"/>
                    </a:cubicBezTo>
                    <a:cubicBezTo>
                      <a:pt x="183" y="514"/>
                      <a:pt x="184" y="514"/>
                      <a:pt x="186" y="514"/>
                    </a:cubicBezTo>
                    <a:cubicBezTo>
                      <a:pt x="187" y="514"/>
                      <a:pt x="190" y="513"/>
                      <a:pt x="191" y="513"/>
                    </a:cubicBezTo>
                    <a:cubicBezTo>
                      <a:pt x="193" y="513"/>
                      <a:pt x="195" y="513"/>
                      <a:pt x="197" y="514"/>
                    </a:cubicBezTo>
                    <a:cubicBezTo>
                      <a:pt x="198" y="514"/>
                      <a:pt x="199" y="513"/>
                      <a:pt x="203" y="514"/>
                    </a:cubicBezTo>
                    <a:cubicBezTo>
                      <a:pt x="206" y="514"/>
                      <a:pt x="205" y="516"/>
                      <a:pt x="208" y="516"/>
                    </a:cubicBezTo>
                    <a:cubicBezTo>
                      <a:pt x="211" y="516"/>
                      <a:pt x="211" y="517"/>
                      <a:pt x="214" y="517"/>
                    </a:cubicBezTo>
                    <a:cubicBezTo>
                      <a:pt x="216" y="517"/>
                      <a:pt x="212" y="517"/>
                      <a:pt x="216" y="517"/>
                    </a:cubicBezTo>
                    <a:cubicBezTo>
                      <a:pt x="220" y="516"/>
                      <a:pt x="221" y="517"/>
                      <a:pt x="221" y="517"/>
                    </a:cubicBezTo>
                    <a:cubicBezTo>
                      <a:pt x="222" y="517"/>
                      <a:pt x="220" y="517"/>
                      <a:pt x="224" y="519"/>
                    </a:cubicBezTo>
                    <a:cubicBezTo>
                      <a:pt x="227" y="520"/>
                      <a:pt x="227" y="520"/>
                      <a:pt x="228" y="520"/>
                    </a:cubicBezTo>
                    <a:cubicBezTo>
                      <a:pt x="230" y="519"/>
                      <a:pt x="230" y="519"/>
                      <a:pt x="232" y="518"/>
                    </a:cubicBezTo>
                    <a:cubicBezTo>
                      <a:pt x="233" y="518"/>
                      <a:pt x="242" y="513"/>
                      <a:pt x="244" y="513"/>
                    </a:cubicBezTo>
                    <a:cubicBezTo>
                      <a:pt x="246" y="513"/>
                      <a:pt x="246" y="513"/>
                      <a:pt x="249" y="512"/>
                    </a:cubicBezTo>
                    <a:cubicBezTo>
                      <a:pt x="249" y="512"/>
                      <a:pt x="249" y="512"/>
                      <a:pt x="250" y="512"/>
                    </a:cubicBezTo>
                    <a:cubicBezTo>
                      <a:pt x="250" y="512"/>
                      <a:pt x="250" y="512"/>
                      <a:pt x="250" y="512"/>
                    </a:cubicBezTo>
                    <a:cubicBezTo>
                      <a:pt x="252" y="511"/>
                      <a:pt x="254" y="511"/>
                      <a:pt x="254" y="511"/>
                    </a:cubicBezTo>
                    <a:cubicBezTo>
                      <a:pt x="257" y="509"/>
                      <a:pt x="256" y="510"/>
                      <a:pt x="258" y="508"/>
                    </a:cubicBezTo>
                    <a:cubicBezTo>
                      <a:pt x="261" y="506"/>
                      <a:pt x="262" y="507"/>
                      <a:pt x="263" y="506"/>
                    </a:cubicBezTo>
                    <a:cubicBezTo>
                      <a:pt x="265" y="504"/>
                      <a:pt x="268" y="504"/>
                      <a:pt x="270" y="503"/>
                    </a:cubicBezTo>
                    <a:cubicBezTo>
                      <a:pt x="271" y="503"/>
                      <a:pt x="274" y="503"/>
                      <a:pt x="275" y="502"/>
                    </a:cubicBezTo>
                    <a:cubicBezTo>
                      <a:pt x="276" y="501"/>
                      <a:pt x="277" y="500"/>
                      <a:pt x="278" y="499"/>
                    </a:cubicBezTo>
                    <a:cubicBezTo>
                      <a:pt x="280" y="498"/>
                      <a:pt x="280" y="499"/>
                      <a:pt x="282" y="498"/>
                    </a:cubicBezTo>
                    <a:cubicBezTo>
                      <a:pt x="284" y="497"/>
                      <a:pt x="284" y="498"/>
                      <a:pt x="286" y="498"/>
                    </a:cubicBezTo>
                    <a:cubicBezTo>
                      <a:pt x="288" y="497"/>
                      <a:pt x="289" y="497"/>
                      <a:pt x="290" y="497"/>
                    </a:cubicBezTo>
                    <a:cubicBezTo>
                      <a:pt x="291" y="497"/>
                      <a:pt x="293" y="498"/>
                      <a:pt x="295" y="497"/>
                    </a:cubicBezTo>
                    <a:cubicBezTo>
                      <a:pt x="297" y="497"/>
                      <a:pt x="298" y="497"/>
                      <a:pt x="299" y="497"/>
                    </a:cubicBezTo>
                    <a:cubicBezTo>
                      <a:pt x="301" y="497"/>
                      <a:pt x="304" y="498"/>
                      <a:pt x="305" y="497"/>
                    </a:cubicBezTo>
                    <a:cubicBezTo>
                      <a:pt x="307" y="496"/>
                      <a:pt x="308" y="497"/>
                      <a:pt x="309" y="496"/>
                    </a:cubicBezTo>
                    <a:cubicBezTo>
                      <a:pt x="310" y="495"/>
                      <a:pt x="312" y="496"/>
                      <a:pt x="312" y="496"/>
                    </a:cubicBezTo>
                    <a:cubicBezTo>
                      <a:pt x="312" y="496"/>
                      <a:pt x="315" y="496"/>
                      <a:pt x="317" y="496"/>
                    </a:cubicBezTo>
                    <a:cubicBezTo>
                      <a:pt x="318" y="496"/>
                      <a:pt x="319" y="496"/>
                      <a:pt x="321" y="496"/>
                    </a:cubicBezTo>
                    <a:cubicBezTo>
                      <a:pt x="322" y="496"/>
                      <a:pt x="323" y="496"/>
                      <a:pt x="323" y="496"/>
                    </a:cubicBezTo>
                    <a:cubicBezTo>
                      <a:pt x="327" y="498"/>
                      <a:pt x="327" y="498"/>
                      <a:pt x="327" y="498"/>
                    </a:cubicBezTo>
                    <a:cubicBezTo>
                      <a:pt x="327" y="498"/>
                      <a:pt x="331" y="499"/>
                      <a:pt x="333" y="501"/>
                    </a:cubicBezTo>
                    <a:cubicBezTo>
                      <a:pt x="337" y="505"/>
                      <a:pt x="335" y="505"/>
                      <a:pt x="338" y="507"/>
                    </a:cubicBezTo>
                    <a:cubicBezTo>
                      <a:pt x="340" y="510"/>
                      <a:pt x="338" y="513"/>
                      <a:pt x="339" y="515"/>
                    </a:cubicBezTo>
                    <a:cubicBezTo>
                      <a:pt x="340" y="517"/>
                      <a:pt x="349" y="527"/>
                      <a:pt x="349" y="527"/>
                    </a:cubicBezTo>
                    <a:cubicBezTo>
                      <a:pt x="350" y="528"/>
                      <a:pt x="352" y="529"/>
                      <a:pt x="353" y="529"/>
                    </a:cubicBezTo>
                    <a:cubicBezTo>
                      <a:pt x="354" y="528"/>
                      <a:pt x="359" y="528"/>
                      <a:pt x="359" y="528"/>
                    </a:cubicBezTo>
                    <a:cubicBezTo>
                      <a:pt x="359" y="528"/>
                      <a:pt x="362" y="528"/>
                      <a:pt x="363" y="528"/>
                    </a:cubicBezTo>
                    <a:cubicBezTo>
                      <a:pt x="364" y="527"/>
                      <a:pt x="365" y="527"/>
                      <a:pt x="367" y="526"/>
                    </a:cubicBezTo>
                    <a:cubicBezTo>
                      <a:pt x="369" y="526"/>
                      <a:pt x="371" y="526"/>
                      <a:pt x="372" y="526"/>
                    </a:cubicBezTo>
                    <a:cubicBezTo>
                      <a:pt x="372" y="525"/>
                      <a:pt x="372" y="526"/>
                      <a:pt x="374" y="524"/>
                    </a:cubicBezTo>
                    <a:cubicBezTo>
                      <a:pt x="377" y="523"/>
                      <a:pt x="377" y="523"/>
                      <a:pt x="378" y="523"/>
                    </a:cubicBezTo>
                    <a:cubicBezTo>
                      <a:pt x="380" y="522"/>
                      <a:pt x="380" y="522"/>
                      <a:pt x="382" y="521"/>
                    </a:cubicBezTo>
                    <a:cubicBezTo>
                      <a:pt x="383" y="520"/>
                      <a:pt x="382" y="520"/>
                      <a:pt x="384" y="520"/>
                    </a:cubicBezTo>
                    <a:cubicBezTo>
                      <a:pt x="387" y="520"/>
                      <a:pt x="382" y="516"/>
                      <a:pt x="388" y="521"/>
                    </a:cubicBezTo>
                    <a:cubicBezTo>
                      <a:pt x="395" y="525"/>
                      <a:pt x="393" y="527"/>
                      <a:pt x="395" y="527"/>
                    </a:cubicBezTo>
                    <a:cubicBezTo>
                      <a:pt x="397" y="527"/>
                      <a:pt x="396" y="528"/>
                      <a:pt x="399" y="528"/>
                    </a:cubicBezTo>
                    <a:cubicBezTo>
                      <a:pt x="402" y="528"/>
                      <a:pt x="402" y="529"/>
                      <a:pt x="403" y="530"/>
                    </a:cubicBezTo>
                    <a:cubicBezTo>
                      <a:pt x="405" y="531"/>
                      <a:pt x="403" y="527"/>
                      <a:pt x="405" y="532"/>
                    </a:cubicBezTo>
                    <a:cubicBezTo>
                      <a:pt x="407" y="537"/>
                      <a:pt x="407" y="531"/>
                      <a:pt x="407" y="537"/>
                    </a:cubicBezTo>
                    <a:cubicBezTo>
                      <a:pt x="408" y="543"/>
                      <a:pt x="409" y="543"/>
                      <a:pt x="409" y="544"/>
                    </a:cubicBezTo>
                    <a:cubicBezTo>
                      <a:pt x="409" y="545"/>
                      <a:pt x="408" y="546"/>
                      <a:pt x="409" y="547"/>
                    </a:cubicBezTo>
                    <a:cubicBezTo>
                      <a:pt x="409" y="547"/>
                      <a:pt x="411" y="547"/>
                      <a:pt x="410" y="549"/>
                    </a:cubicBezTo>
                    <a:cubicBezTo>
                      <a:pt x="410" y="551"/>
                      <a:pt x="409" y="554"/>
                      <a:pt x="409" y="554"/>
                    </a:cubicBezTo>
                    <a:cubicBezTo>
                      <a:pt x="407" y="557"/>
                      <a:pt x="407" y="557"/>
                      <a:pt x="407" y="557"/>
                    </a:cubicBezTo>
                    <a:cubicBezTo>
                      <a:pt x="407" y="557"/>
                      <a:pt x="409" y="559"/>
                      <a:pt x="409" y="560"/>
                    </a:cubicBezTo>
                    <a:cubicBezTo>
                      <a:pt x="407" y="564"/>
                      <a:pt x="407" y="564"/>
                      <a:pt x="407" y="564"/>
                    </a:cubicBezTo>
                    <a:cubicBezTo>
                      <a:pt x="407" y="564"/>
                      <a:pt x="405" y="565"/>
                      <a:pt x="405" y="566"/>
                    </a:cubicBezTo>
                    <a:cubicBezTo>
                      <a:pt x="405" y="570"/>
                      <a:pt x="405" y="568"/>
                      <a:pt x="405" y="569"/>
                    </a:cubicBezTo>
                    <a:cubicBezTo>
                      <a:pt x="404" y="570"/>
                      <a:pt x="402" y="570"/>
                      <a:pt x="402" y="573"/>
                    </a:cubicBezTo>
                    <a:cubicBezTo>
                      <a:pt x="402" y="575"/>
                      <a:pt x="402" y="573"/>
                      <a:pt x="402" y="576"/>
                    </a:cubicBezTo>
                    <a:cubicBezTo>
                      <a:pt x="403" y="580"/>
                      <a:pt x="402" y="580"/>
                      <a:pt x="402" y="580"/>
                    </a:cubicBezTo>
                    <a:cubicBezTo>
                      <a:pt x="404" y="584"/>
                      <a:pt x="405" y="581"/>
                      <a:pt x="404" y="583"/>
                    </a:cubicBezTo>
                    <a:cubicBezTo>
                      <a:pt x="403" y="586"/>
                      <a:pt x="402" y="586"/>
                      <a:pt x="402" y="587"/>
                    </a:cubicBezTo>
                    <a:cubicBezTo>
                      <a:pt x="402" y="588"/>
                      <a:pt x="406" y="590"/>
                      <a:pt x="405" y="590"/>
                    </a:cubicBezTo>
                    <a:cubicBezTo>
                      <a:pt x="404" y="591"/>
                      <a:pt x="403" y="594"/>
                      <a:pt x="402" y="594"/>
                    </a:cubicBezTo>
                    <a:cubicBezTo>
                      <a:pt x="402" y="594"/>
                      <a:pt x="399" y="596"/>
                      <a:pt x="399" y="596"/>
                    </a:cubicBezTo>
                    <a:cubicBezTo>
                      <a:pt x="399" y="600"/>
                      <a:pt x="399" y="600"/>
                      <a:pt x="399" y="600"/>
                    </a:cubicBezTo>
                    <a:cubicBezTo>
                      <a:pt x="399" y="600"/>
                      <a:pt x="397" y="600"/>
                      <a:pt x="396" y="603"/>
                    </a:cubicBezTo>
                    <a:cubicBezTo>
                      <a:pt x="395" y="606"/>
                      <a:pt x="397" y="608"/>
                      <a:pt x="396" y="610"/>
                    </a:cubicBezTo>
                    <a:cubicBezTo>
                      <a:pt x="396" y="612"/>
                      <a:pt x="394" y="612"/>
                      <a:pt x="395" y="614"/>
                    </a:cubicBezTo>
                    <a:cubicBezTo>
                      <a:pt x="395" y="616"/>
                      <a:pt x="394" y="617"/>
                      <a:pt x="396" y="618"/>
                    </a:cubicBezTo>
                    <a:cubicBezTo>
                      <a:pt x="398" y="618"/>
                      <a:pt x="395" y="617"/>
                      <a:pt x="398" y="618"/>
                    </a:cubicBezTo>
                    <a:cubicBezTo>
                      <a:pt x="398" y="619"/>
                      <a:pt x="399" y="619"/>
                      <a:pt x="399" y="619"/>
                    </a:cubicBezTo>
                    <a:cubicBezTo>
                      <a:pt x="399" y="619"/>
                      <a:pt x="399" y="619"/>
                      <a:pt x="399" y="619"/>
                    </a:cubicBezTo>
                    <a:cubicBezTo>
                      <a:pt x="400" y="622"/>
                      <a:pt x="401" y="624"/>
                      <a:pt x="401" y="624"/>
                    </a:cubicBezTo>
                    <a:cubicBezTo>
                      <a:pt x="401" y="624"/>
                      <a:pt x="405" y="630"/>
                      <a:pt x="406" y="631"/>
                    </a:cubicBezTo>
                    <a:cubicBezTo>
                      <a:pt x="408" y="632"/>
                      <a:pt x="410" y="635"/>
                      <a:pt x="411" y="635"/>
                    </a:cubicBezTo>
                    <a:cubicBezTo>
                      <a:pt x="411" y="635"/>
                      <a:pt x="415" y="639"/>
                      <a:pt x="415" y="640"/>
                    </a:cubicBezTo>
                    <a:cubicBezTo>
                      <a:pt x="415" y="640"/>
                      <a:pt x="416" y="642"/>
                      <a:pt x="416" y="643"/>
                    </a:cubicBezTo>
                    <a:cubicBezTo>
                      <a:pt x="416" y="643"/>
                      <a:pt x="418" y="645"/>
                      <a:pt x="421" y="646"/>
                    </a:cubicBezTo>
                    <a:cubicBezTo>
                      <a:pt x="423" y="647"/>
                      <a:pt x="423" y="648"/>
                      <a:pt x="425" y="650"/>
                    </a:cubicBezTo>
                    <a:cubicBezTo>
                      <a:pt x="427" y="651"/>
                      <a:pt x="431" y="656"/>
                      <a:pt x="432" y="656"/>
                    </a:cubicBezTo>
                    <a:cubicBezTo>
                      <a:pt x="433" y="657"/>
                      <a:pt x="434" y="660"/>
                      <a:pt x="435" y="660"/>
                    </a:cubicBezTo>
                    <a:cubicBezTo>
                      <a:pt x="437" y="661"/>
                      <a:pt x="438" y="666"/>
                      <a:pt x="438" y="666"/>
                    </a:cubicBezTo>
                    <a:cubicBezTo>
                      <a:pt x="438" y="666"/>
                      <a:pt x="439" y="668"/>
                      <a:pt x="440" y="669"/>
                    </a:cubicBezTo>
                    <a:cubicBezTo>
                      <a:pt x="441" y="670"/>
                      <a:pt x="442" y="671"/>
                      <a:pt x="443" y="673"/>
                    </a:cubicBezTo>
                    <a:cubicBezTo>
                      <a:pt x="444" y="675"/>
                      <a:pt x="442" y="678"/>
                      <a:pt x="445" y="680"/>
                    </a:cubicBezTo>
                    <a:cubicBezTo>
                      <a:pt x="447" y="682"/>
                      <a:pt x="448" y="682"/>
                      <a:pt x="449" y="682"/>
                    </a:cubicBezTo>
                    <a:cubicBezTo>
                      <a:pt x="450" y="682"/>
                      <a:pt x="452" y="683"/>
                      <a:pt x="452" y="683"/>
                    </a:cubicBezTo>
                    <a:cubicBezTo>
                      <a:pt x="452" y="683"/>
                      <a:pt x="453" y="682"/>
                      <a:pt x="454" y="682"/>
                    </a:cubicBezTo>
                    <a:cubicBezTo>
                      <a:pt x="455" y="682"/>
                      <a:pt x="456" y="685"/>
                      <a:pt x="456" y="685"/>
                    </a:cubicBezTo>
                    <a:cubicBezTo>
                      <a:pt x="456" y="685"/>
                      <a:pt x="454" y="689"/>
                      <a:pt x="452" y="689"/>
                    </a:cubicBezTo>
                    <a:cubicBezTo>
                      <a:pt x="451" y="688"/>
                      <a:pt x="448" y="688"/>
                      <a:pt x="448" y="689"/>
                    </a:cubicBezTo>
                    <a:cubicBezTo>
                      <a:pt x="447" y="691"/>
                      <a:pt x="449" y="693"/>
                      <a:pt x="449" y="694"/>
                    </a:cubicBezTo>
                    <a:cubicBezTo>
                      <a:pt x="450" y="694"/>
                      <a:pt x="449" y="694"/>
                      <a:pt x="451" y="697"/>
                    </a:cubicBezTo>
                    <a:cubicBezTo>
                      <a:pt x="453" y="699"/>
                      <a:pt x="453" y="705"/>
                      <a:pt x="454" y="706"/>
                    </a:cubicBezTo>
                    <a:cubicBezTo>
                      <a:pt x="455" y="707"/>
                      <a:pt x="457" y="711"/>
                      <a:pt x="458" y="712"/>
                    </a:cubicBezTo>
                    <a:cubicBezTo>
                      <a:pt x="458" y="713"/>
                      <a:pt x="459" y="716"/>
                      <a:pt x="460" y="718"/>
                    </a:cubicBezTo>
                    <a:cubicBezTo>
                      <a:pt x="461" y="719"/>
                      <a:pt x="460" y="716"/>
                      <a:pt x="461" y="719"/>
                    </a:cubicBezTo>
                    <a:cubicBezTo>
                      <a:pt x="462" y="722"/>
                      <a:pt x="462" y="718"/>
                      <a:pt x="462" y="722"/>
                    </a:cubicBezTo>
                    <a:cubicBezTo>
                      <a:pt x="462" y="725"/>
                      <a:pt x="461" y="725"/>
                      <a:pt x="461" y="726"/>
                    </a:cubicBezTo>
                    <a:cubicBezTo>
                      <a:pt x="461" y="727"/>
                      <a:pt x="460" y="728"/>
                      <a:pt x="459" y="728"/>
                    </a:cubicBezTo>
                    <a:cubicBezTo>
                      <a:pt x="458" y="728"/>
                      <a:pt x="457" y="728"/>
                      <a:pt x="457" y="728"/>
                    </a:cubicBezTo>
                    <a:cubicBezTo>
                      <a:pt x="457" y="728"/>
                      <a:pt x="457" y="732"/>
                      <a:pt x="457" y="733"/>
                    </a:cubicBezTo>
                    <a:cubicBezTo>
                      <a:pt x="459" y="738"/>
                      <a:pt x="459" y="738"/>
                      <a:pt x="459" y="738"/>
                    </a:cubicBezTo>
                    <a:cubicBezTo>
                      <a:pt x="459" y="738"/>
                      <a:pt x="463" y="748"/>
                      <a:pt x="464" y="750"/>
                    </a:cubicBezTo>
                    <a:cubicBezTo>
                      <a:pt x="465" y="751"/>
                      <a:pt x="465" y="755"/>
                      <a:pt x="467" y="756"/>
                    </a:cubicBezTo>
                    <a:cubicBezTo>
                      <a:pt x="468" y="757"/>
                      <a:pt x="468" y="762"/>
                      <a:pt x="468" y="763"/>
                    </a:cubicBezTo>
                    <a:cubicBezTo>
                      <a:pt x="468" y="764"/>
                      <a:pt x="468" y="768"/>
                      <a:pt x="468" y="768"/>
                    </a:cubicBezTo>
                    <a:cubicBezTo>
                      <a:pt x="468" y="769"/>
                      <a:pt x="467" y="771"/>
                      <a:pt x="467" y="773"/>
                    </a:cubicBezTo>
                    <a:cubicBezTo>
                      <a:pt x="466" y="774"/>
                      <a:pt x="464" y="782"/>
                      <a:pt x="461" y="783"/>
                    </a:cubicBezTo>
                    <a:cubicBezTo>
                      <a:pt x="459" y="784"/>
                      <a:pt x="457" y="788"/>
                      <a:pt x="456" y="788"/>
                    </a:cubicBezTo>
                    <a:cubicBezTo>
                      <a:pt x="455" y="787"/>
                      <a:pt x="453" y="788"/>
                      <a:pt x="453" y="789"/>
                    </a:cubicBezTo>
                    <a:cubicBezTo>
                      <a:pt x="453" y="791"/>
                      <a:pt x="453" y="787"/>
                      <a:pt x="453" y="791"/>
                    </a:cubicBezTo>
                    <a:cubicBezTo>
                      <a:pt x="452" y="794"/>
                      <a:pt x="452" y="794"/>
                      <a:pt x="452" y="794"/>
                    </a:cubicBezTo>
                    <a:cubicBezTo>
                      <a:pt x="452" y="795"/>
                      <a:pt x="451" y="798"/>
                      <a:pt x="451" y="798"/>
                    </a:cubicBezTo>
                    <a:cubicBezTo>
                      <a:pt x="451" y="798"/>
                      <a:pt x="449" y="801"/>
                      <a:pt x="448" y="803"/>
                    </a:cubicBezTo>
                    <a:cubicBezTo>
                      <a:pt x="448" y="805"/>
                      <a:pt x="448" y="805"/>
                      <a:pt x="447" y="807"/>
                    </a:cubicBezTo>
                    <a:cubicBezTo>
                      <a:pt x="446" y="809"/>
                      <a:pt x="444" y="810"/>
                      <a:pt x="445" y="812"/>
                    </a:cubicBezTo>
                    <a:cubicBezTo>
                      <a:pt x="445" y="813"/>
                      <a:pt x="445" y="816"/>
                      <a:pt x="445" y="817"/>
                    </a:cubicBezTo>
                    <a:cubicBezTo>
                      <a:pt x="444" y="819"/>
                      <a:pt x="443" y="823"/>
                      <a:pt x="442" y="824"/>
                    </a:cubicBezTo>
                    <a:cubicBezTo>
                      <a:pt x="441" y="825"/>
                      <a:pt x="441" y="822"/>
                      <a:pt x="441" y="826"/>
                    </a:cubicBezTo>
                    <a:cubicBezTo>
                      <a:pt x="440" y="830"/>
                      <a:pt x="443" y="828"/>
                      <a:pt x="440" y="831"/>
                    </a:cubicBezTo>
                    <a:cubicBezTo>
                      <a:pt x="437" y="833"/>
                      <a:pt x="437" y="833"/>
                      <a:pt x="437" y="833"/>
                    </a:cubicBezTo>
                    <a:cubicBezTo>
                      <a:pt x="437" y="833"/>
                      <a:pt x="435" y="837"/>
                      <a:pt x="435" y="838"/>
                    </a:cubicBezTo>
                    <a:cubicBezTo>
                      <a:pt x="435" y="839"/>
                      <a:pt x="435" y="837"/>
                      <a:pt x="436" y="843"/>
                    </a:cubicBezTo>
                    <a:cubicBezTo>
                      <a:pt x="437" y="848"/>
                      <a:pt x="437" y="857"/>
                      <a:pt x="437" y="857"/>
                    </a:cubicBezTo>
                    <a:cubicBezTo>
                      <a:pt x="436" y="858"/>
                      <a:pt x="436" y="866"/>
                      <a:pt x="436" y="866"/>
                    </a:cubicBezTo>
                    <a:cubicBezTo>
                      <a:pt x="437" y="870"/>
                      <a:pt x="435" y="867"/>
                      <a:pt x="437" y="870"/>
                    </a:cubicBezTo>
                    <a:cubicBezTo>
                      <a:pt x="439" y="873"/>
                      <a:pt x="438" y="870"/>
                      <a:pt x="441" y="875"/>
                    </a:cubicBezTo>
                    <a:cubicBezTo>
                      <a:pt x="444" y="880"/>
                      <a:pt x="444" y="879"/>
                      <a:pt x="447" y="884"/>
                    </a:cubicBezTo>
                    <a:cubicBezTo>
                      <a:pt x="450" y="888"/>
                      <a:pt x="454" y="900"/>
                      <a:pt x="456" y="903"/>
                    </a:cubicBezTo>
                    <a:cubicBezTo>
                      <a:pt x="458" y="905"/>
                      <a:pt x="459" y="909"/>
                      <a:pt x="459" y="910"/>
                    </a:cubicBezTo>
                    <a:cubicBezTo>
                      <a:pt x="461" y="917"/>
                      <a:pt x="458" y="913"/>
                      <a:pt x="460" y="916"/>
                    </a:cubicBezTo>
                    <a:cubicBezTo>
                      <a:pt x="462" y="918"/>
                      <a:pt x="464" y="920"/>
                      <a:pt x="464" y="920"/>
                    </a:cubicBezTo>
                    <a:cubicBezTo>
                      <a:pt x="464" y="920"/>
                      <a:pt x="465" y="922"/>
                      <a:pt x="467" y="923"/>
                    </a:cubicBezTo>
                    <a:cubicBezTo>
                      <a:pt x="468" y="923"/>
                      <a:pt x="468" y="925"/>
                      <a:pt x="470" y="927"/>
                    </a:cubicBezTo>
                    <a:cubicBezTo>
                      <a:pt x="471" y="928"/>
                      <a:pt x="468" y="922"/>
                      <a:pt x="471" y="928"/>
                    </a:cubicBezTo>
                    <a:cubicBezTo>
                      <a:pt x="475" y="935"/>
                      <a:pt x="475" y="937"/>
                      <a:pt x="476" y="938"/>
                    </a:cubicBezTo>
                    <a:cubicBezTo>
                      <a:pt x="478" y="943"/>
                      <a:pt x="478" y="940"/>
                      <a:pt x="478" y="943"/>
                    </a:cubicBezTo>
                    <a:cubicBezTo>
                      <a:pt x="475" y="950"/>
                      <a:pt x="476" y="954"/>
                      <a:pt x="476" y="956"/>
                    </a:cubicBezTo>
                    <a:cubicBezTo>
                      <a:pt x="476" y="958"/>
                      <a:pt x="476" y="960"/>
                      <a:pt x="477" y="962"/>
                    </a:cubicBezTo>
                    <a:cubicBezTo>
                      <a:pt x="477" y="964"/>
                      <a:pt x="478" y="962"/>
                      <a:pt x="478" y="967"/>
                    </a:cubicBezTo>
                    <a:cubicBezTo>
                      <a:pt x="477" y="972"/>
                      <a:pt x="474" y="968"/>
                      <a:pt x="478" y="974"/>
                    </a:cubicBezTo>
                    <a:cubicBezTo>
                      <a:pt x="481" y="979"/>
                      <a:pt x="481" y="979"/>
                      <a:pt x="481" y="981"/>
                    </a:cubicBezTo>
                    <a:cubicBezTo>
                      <a:pt x="481" y="982"/>
                      <a:pt x="482" y="985"/>
                      <a:pt x="481" y="986"/>
                    </a:cubicBezTo>
                    <a:cubicBezTo>
                      <a:pt x="480" y="987"/>
                      <a:pt x="480" y="990"/>
                      <a:pt x="480" y="991"/>
                    </a:cubicBezTo>
                    <a:cubicBezTo>
                      <a:pt x="480" y="991"/>
                      <a:pt x="482" y="994"/>
                      <a:pt x="482" y="994"/>
                    </a:cubicBezTo>
                    <a:cubicBezTo>
                      <a:pt x="483" y="1000"/>
                      <a:pt x="483" y="1000"/>
                      <a:pt x="483" y="1000"/>
                    </a:cubicBezTo>
                    <a:cubicBezTo>
                      <a:pt x="483" y="1000"/>
                      <a:pt x="485" y="1000"/>
                      <a:pt x="485" y="1001"/>
                    </a:cubicBezTo>
                    <a:cubicBezTo>
                      <a:pt x="485" y="1003"/>
                      <a:pt x="485" y="1005"/>
                      <a:pt x="485" y="1006"/>
                    </a:cubicBezTo>
                    <a:cubicBezTo>
                      <a:pt x="485" y="1006"/>
                      <a:pt x="485" y="1009"/>
                      <a:pt x="485" y="1009"/>
                    </a:cubicBezTo>
                    <a:cubicBezTo>
                      <a:pt x="487" y="1011"/>
                      <a:pt x="485" y="1010"/>
                      <a:pt x="487" y="1011"/>
                    </a:cubicBezTo>
                    <a:cubicBezTo>
                      <a:pt x="488" y="1013"/>
                      <a:pt x="488" y="1013"/>
                      <a:pt x="488" y="1013"/>
                    </a:cubicBezTo>
                    <a:cubicBezTo>
                      <a:pt x="489" y="1013"/>
                      <a:pt x="489" y="1014"/>
                      <a:pt x="489" y="1015"/>
                    </a:cubicBezTo>
                    <a:cubicBezTo>
                      <a:pt x="489" y="1016"/>
                      <a:pt x="489" y="1018"/>
                      <a:pt x="489" y="1018"/>
                    </a:cubicBezTo>
                    <a:cubicBezTo>
                      <a:pt x="489" y="1020"/>
                      <a:pt x="488" y="1018"/>
                      <a:pt x="489" y="1020"/>
                    </a:cubicBezTo>
                    <a:cubicBezTo>
                      <a:pt x="491" y="1023"/>
                      <a:pt x="491" y="1023"/>
                      <a:pt x="491" y="1024"/>
                    </a:cubicBezTo>
                    <a:cubicBezTo>
                      <a:pt x="492" y="1025"/>
                      <a:pt x="492" y="1028"/>
                      <a:pt x="493" y="1028"/>
                    </a:cubicBezTo>
                    <a:cubicBezTo>
                      <a:pt x="494" y="1028"/>
                      <a:pt x="495" y="1029"/>
                      <a:pt x="495" y="1029"/>
                    </a:cubicBezTo>
                    <a:cubicBezTo>
                      <a:pt x="497" y="1031"/>
                      <a:pt x="497" y="1031"/>
                      <a:pt x="497" y="1031"/>
                    </a:cubicBezTo>
                    <a:cubicBezTo>
                      <a:pt x="507" y="1042"/>
                      <a:pt x="506" y="1041"/>
                      <a:pt x="507" y="1042"/>
                    </a:cubicBezTo>
                    <a:cubicBezTo>
                      <a:pt x="508" y="1044"/>
                      <a:pt x="509" y="1045"/>
                      <a:pt x="510" y="1047"/>
                    </a:cubicBezTo>
                    <a:cubicBezTo>
                      <a:pt x="510" y="1048"/>
                      <a:pt x="510" y="1050"/>
                      <a:pt x="510" y="1051"/>
                    </a:cubicBezTo>
                    <a:cubicBezTo>
                      <a:pt x="510" y="1052"/>
                      <a:pt x="510" y="1054"/>
                      <a:pt x="510" y="1054"/>
                    </a:cubicBezTo>
                    <a:cubicBezTo>
                      <a:pt x="510" y="1054"/>
                      <a:pt x="511" y="1056"/>
                      <a:pt x="511" y="1057"/>
                    </a:cubicBezTo>
                    <a:cubicBezTo>
                      <a:pt x="512" y="1057"/>
                      <a:pt x="512" y="1059"/>
                      <a:pt x="513" y="1060"/>
                    </a:cubicBezTo>
                    <a:cubicBezTo>
                      <a:pt x="514" y="1060"/>
                      <a:pt x="514" y="1061"/>
                      <a:pt x="515" y="1061"/>
                    </a:cubicBezTo>
                    <a:cubicBezTo>
                      <a:pt x="515" y="1062"/>
                      <a:pt x="516" y="1064"/>
                      <a:pt x="517" y="1065"/>
                    </a:cubicBezTo>
                    <a:cubicBezTo>
                      <a:pt x="519" y="1067"/>
                      <a:pt x="519" y="1068"/>
                      <a:pt x="519" y="1068"/>
                    </a:cubicBezTo>
                    <a:cubicBezTo>
                      <a:pt x="519" y="1068"/>
                      <a:pt x="519" y="1068"/>
                      <a:pt x="519" y="1068"/>
                    </a:cubicBezTo>
                    <a:cubicBezTo>
                      <a:pt x="519" y="1068"/>
                      <a:pt x="519" y="1068"/>
                      <a:pt x="519" y="1068"/>
                    </a:cubicBezTo>
                    <a:cubicBezTo>
                      <a:pt x="521" y="1071"/>
                      <a:pt x="521" y="1071"/>
                      <a:pt x="521" y="1071"/>
                    </a:cubicBezTo>
                    <a:cubicBezTo>
                      <a:pt x="522" y="1074"/>
                      <a:pt x="522" y="1074"/>
                      <a:pt x="522" y="1074"/>
                    </a:cubicBezTo>
                    <a:cubicBezTo>
                      <a:pt x="523" y="1077"/>
                      <a:pt x="523" y="1077"/>
                      <a:pt x="523" y="1077"/>
                    </a:cubicBezTo>
                    <a:cubicBezTo>
                      <a:pt x="524" y="1079"/>
                      <a:pt x="524" y="1079"/>
                      <a:pt x="524" y="1079"/>
                    </a:cubicBezTo>
                    <a:cubicBezTo>
                      <a:pt x="526" y="1084"/>
                      <a:pt x="526" y="1084"/>
                      <a:pt x="526" y="1084"/>
                    </a:cubicBezTo>
                    <a:cubicBezTo>
                      <a:pt x="527" y="1088"/>
                      <a:pt x="527" y="1088"/>
                      <a:pt x="527" y="1088"/>
                    </a:cubicBezTo>
                    <a:cubicBezTo>
                      <a:pt x="530" y="1091"/>
                      <a:pt x="530" y="1091"/>
                      <a:pt x="530" y="1091"/>
                    </a:cubicBezTo>
                    <a:cubicBezTo>
                      <a:pt x="532" y="1098"/>
                      <a:pt x="532" y="1098"/>
                      <a:pt x="532" y="1098"/>
                    </a:cubicBezTo>
                    <a:cubicBezTo>
                      <a:pt x="532" y="1098"/>
                      <a:pt x="532" y="1101"/>
                      <a:pt x="532" y="1103"/>
                    </a:cubicBezTo>
                    <a:cubicBezTo>
                      <a:pt x="532" y="1104"/>
                      <a:pt x="531" y="1107"/>
                      <a:pt x="530" y="1107"/>
                    </a:cubicBezTo>
                    <a:cubicBezTo>
                      <a:pt x="530" y="1107"/>
                      <a:pt x="529" y="1109"/>
                      <a:pt x="528" y="1109"/>
                    </a:cubicBezTo>
                    <a:cubicBezTo>
                      <a:pt x="526" y="1109"/>
                      <a:pt x="525" y="1110"/>
                      <a:pt x="525" y="1110"/>
                    </a:cubicBezTo>
                    <a:cubicBezTo>
                      <a:pt x="525" y="1110"/>
                      <a:pt x="524" y="1111"/>
                      <a:pt x="526" y="1113"/>
                    </a:cubicBezTo>
                    <a:cubicBezTo>
                      <a:pt x="529" y="1117"/>
                      <a:pt x="529" y="1117"/>
                      <a:pt x="529" y="1117"/>
                    </a:cubicBezTo>
                    <a:cubicBezTo>
                      <a:pt x="529" y="1117"/>
                      <a:pt x="529" y="1118"/>
                      <a:pt x="531" y="1120"/>
                    </a:cubicBezTo>
                    <a:cubicBezTo>
                      <a:pt x="532" y="1122"/>
                      <a:pt x="531" y="1120"/>
                      <a:pt x="532" y="1122"/>
                    </a:cubicBezTo>
                    <a:cubicBezTo>
                      <a:pt x="534" y="1123"/>
                      <a:pt x="532" y="1124"/>
                      <a:pt x="533" y="1125"/>
                    </a:cubicBezTo>
                    <a:cubicBezTo>
                      <a:pt x="533" y="1126"/>
                      <a:pt x="532" y="1129"/>
                      <a:pt x="533" y="1129"/>
                    </a:cubicBezTo>
                    <a:cubicBezTo>
                      <a:pt x="538" y="1130"/>
                      <a:pt x="540" y="1131"/>
                      <a:pt x="540" y="1131"/>
                    </a:cubicBezTo>
                    <a:cubicBezTo>
                      <a:pt x="541" y="1133"/>
                      <a:pt x="541" y="1133"/>
                      <a:pt x="541" y="1133"/>
                    </a:cubicBezTo>
                    <a:cubicBezTo>
                      <a:pt x="541" y="1133"/>
                      <a:pt x="539" y="1134"/>
                      <a:pt x="542" y="1135"/>
                    </a:cubicBezTo>
                    <a:cubicBezTo>
                      <a:pt x="545" y="1136"/>
                      <a:pt x="546" y="1136"/>
                      <a:pt x="546" y="1136"/>
                    </a:cubicBezTo>
                    <a:cubicBezTo>
                      <a:pt x="548" y="1138"/>
                      <a:pt x="548" y="1138"/>
                      <a:pt x="548" y="1138"/>
                    </a:cubicBezTo>
                    <a:cubicBezTo>
                      <a:pt x="548" y="1138"/>
                      <a:pt x="548" y="1139"/>
                      <a:pt x="550" y="1139"/>
                    </a:cubicBezTo>
                    <a:cubicBezTo>
                      <a:pt x="551" y="1140"/>
                      <a:pt x="549" y="1138"/>
                      <a:pt x="554" y="1139"/>
                    </a:cubicBezTo>
                    <a:cubicBezTo>
                      <a:pt x="559" y="1140"/>
                      <a:pt x="559" y="1140"/>
                      <a:pt x="560" y="1139"/>
                    </a:cubicBezTo>
                    <a:cubicBezTo>
                      <a:pt x="561" y="1138"/>
                      <a:pt x="559" y="1138"/>
                      <a:pt x="563" y="1138"/>
                    </a:cubicBezTo>
                    <a:cubicBezTo>
                      <a:pt x="567" y="1137"/>
                      <a:pt x="572" y="1136"/>
                      <a:pt x="572" y="1136"/>
                    </a:cubicBezTo>
                    <a:cubicBezTo>
                      <a:pt x="573" y="1136"/>
                      <a:pt x="576" y="1137"/>
                      <a:pt x="576" y="1137"/>
                    </a:cubicBezTo>
                    <a:cubicBezTo>
                      <a:pt x="576" y="1137"/>
                      <a:pt x="578" y="1139"/>
                      <a:pt x="579" y="1138"/>
                    </a:cubicBezTo>
                    <a:cubicBezTo>
                      <a:pt x="581" y="1137"/>
                      <a:pt x="582" y="1135"/>
                      <a:pt x="583" y="1135"/>
                    </a:cubicBezTo>
                    <a:cubicBezTo>
                      <a:pt x="584" y="1135"/>
                      <a:pt x="585" y="1134"/>
                      <a:pt x="585" y="1133"/>
                    </a:cubicBezTo>
                    <a:cubicBezTo>
                      <a:pt x="586" y="1133"/>
                      <a:pt x="584" y="1133"/>
                      <a:pt x="588" y="1132"/>
                    </a:cubicBezTo>
                    <a:cubicBezTo>
                      <a:pt x="592" y="1131"/>
                      <a:pt x="591" y="1131"/>
                      <a:pt x="594" y="1131"/>
                    </a:cubicBezTo>
                    <a:cubicBezTo>
                      <a:pt x="597" y="1130"/>
                      <a:pt x="592" y="1129"/>
                      <a:pt x="597" y="1130"/>
                    </a:cubicBezTo>
                    <a:cubicBezTo>
                      <a:pt x="602" y="1131"/>
                      <a:pt x="598" y="1130"/>
                      <a:pt x="598" y="1130"/>
                    </a:cubicBezTo>
                    <a:cubicBezTo>
                      <a:pt x="604" y="1131"/>
                      <a:pt x="604" y="1131"/>
                      <a:pt x="604" y="1131"/>
                    </a:cubicBezTo>
                    <a:cubicBezTo>
                      <a:pt x="604" y="1131"/>
                      <a:pt x="605" y="1131"/>
                      <a:pt x="608" y="1132"/>
                    </a:cubicBezTo>
                    <a:cubicBezTo>
                      <a:pt x="611" y="1133"/>
                      <a:pt x="616" y="1130"/>
                      <a:pt x="618" y="1131"/>
                    </a:cubicBezTo>
                    <a:cubicBezTo>
                      <a:pt x="620" y="1131"/>
                      <a:pt x="619" y="1131"/>
                      <a:pt x="621" y="1131"/>
                    </a:cubicBezTo>
                    <a:cubicBezTo>
                      <a:pt x="624" y="1132"/>
                      <a:pt x="624" y="1132"/>
                      <a:pt x="624" y="1132"/>
                    </a:cubicBezTo>
                    <a:cubicBezTo>
                      <a:pt x="627" y="1132"/>
                      <a:pt x="625" y="1134"/>
                      <a:pt x="627" y="1132"/>
                    </a:cubicBezTo>
                    <a:cubicBezTo>
                      <a:pt x="627" y="1132"/>
                      <a:pt x="627" y="1132"/>
                      <a:pt x="627" y="1132"/>
                    </a:cubicBezTo>
                    <a:cubicBezTo>
                      <a:pt x="627" y="1132"/>
                      <a:pt x="627" y="1132"/>
                      <a:pt x="628" y="1132"/>
                    </a:cubicBezTo>
                    <a:cubicBezTo>
                      <a:pt x="630" y="1131"/>
                      <a:pt x="627" y="1132"/>
                      <a:pt x="630" y="1131"/>
                    </a:cubicBezTo>
                    <a:cubicBezTo>
                      <a:pt x="632" y="1130"/>
                      <a:pt x="632" y="1130"/>
                      <a:pt x="632" y="1130"/>
                    </a:cubicBezTo>
                    <a:cubicBezTo>
                      <a:pt x="632" y="1130"/>
                      <a:pt x="632" y="1130"/>
                      <a:pt x="633" y="1130"/>
                    </a:cubicBezTo>
                    <a:cubicBezTo>
                      <a:pt x="634" y="1129"/>
                      <a:pt x="631" y="1129"/>
                      <a:pt x="634" y="1129"/>
                    </a:cubicBezTo>
                    <a:cubicBezTo>
                      <a:pt x="638" y="1129"/>
                      <a:pt x="637" y="1129"/>
                      <a:pt x="640" y="1128"/>
                    </a:cubicBezTo>
                    <a:cubicBezTo>
                      <a:pt x="643" y="1128"/>
                      <a:pt x="645" y="1128"/>
                      <a:pt x="645" y="1126"/>
                    </a:cubicBezTo>
                    <a:cubicBezTo>
                      <a:pt x="645" y="1124"/>
                      <a:pt x="645" y="1124"/>
                      <a:pt x="645" y="1124"/>
                    </a:cubicBezTo>
                    <a:cubicBezTo>
                      <a:pt x="645" y="1124"/>
                      <a:pt x="646" y="1124"/>
                      <a:pt x="649" y="1124"/>
                    </a:cubicBezTo>
                    <a:cubicBezTo>
                      <a:pt x="649" y="1124"/>
                      <a:pt x="649" y="1124"/>
                      <a:pt x="649" y="1124"/>
                    </a:cubicBezTo>
                    <a:cubicBezTo>
                      <a:pt x="650" y="1124"/>
                      <a:pt x="650" y="1124"/>
                      <a:pt x="649" y="1124"/>
                    </a:cubicBezTo>
                    <a:cubicBezTo>
                      <a:pt x="650" y="1124"/>
                      <a:pt x="650" y="1124"/>
                      <a:pt x="650" y="1124"/>
                    </a:cubicBezTo>
                    <a:cubicBezTo>
                      <a:pt x="651" y="1124"/>
                      <a:pt x="652" y="1124"/>
                      <a:pt x="652" y="1125"/>
                    </a:cubicBezTo>
                    <a:cubicBezTo>
                      <a:pt x="653" y="1126"/>
                      <a:pt x="653" y="1126"/>
                      <a:pt x="656" y="1124"/>
                    </a:cubicBezTo>
                    <a:cubicBezTo>
                      <a:pt x="660" y="1122"/>
                      <a:pt x="686" y="1098"/>
                      <a:pt x="687" y="1098"/>
                    </a:cubicBezTo>
                    <a:cubicBezTo>
                      <a:pt x="689" y="1098"/>
                      <a:pt x="692" y="1095"/>
                      <a:pt x="693" y="1095"/>
                    </a:cubicBezTo>
                    <a:cubicBezTo>
                      <a:pt x="694" y="1094"/>
                      <a:pt x="695" y="1093"/>
                      <a:pt x="696" y="1091"/>
                    </a:cubicBezTo>
                    <a:cubicBezTo>
                      <a:pt x="697" y="1090"/>
                      <a:pt x="691" y="1091"/>
                      <a:pt x="697" y="1090"/>
                    </a:cubicBezTo>
                    <a:cubicBezTo>
                      <a:pt x="702" y="1088"/>
                      <a:pt x="705" y="1080"/>
                      <a:pt x="707" y="1078"/>
                    </a:cubicBezTo>
                    <a:cubicBezTo>
                      <a:pt x="710" y="1076"/>
                      <a:pt x="712" y="1074"/>
                      <a:pt x="712" y="1073"/>
                    </a:cubicBezTo>
                    <a:cubicBezTo>
                      <a:pt x="712" y="1072"/>
                      <a:pt x="714" y="1069"/>
                      <a:pt x="714" y="1069"/>
                    </a:cubicBezTo>
                    <a:cubicBezTo>
                      <a:pt x="717" y="1064"/>
                      <a:pt x="717" y="1064"/>
                      <a:pt x="717" y="1064"/>
                    </a:cubicBezTo>
                    <a:cubicBezTo>
                      <a:pt x="717" y="1064"/>
                      <a:pt x="719" y="1062"/>
                      <a:pt x="720" y="1060"/>
                    </a:cubicBezTo>
                    <a:cubicBezTo>
                      <a:pt x="720" y="1059"/>
                      <a:pt x="721" y="1059"/>
                      <a:pt x="721" y="1058"/>
                    </a:cubicBezTo>
                    <a:cubicBezTo>
                      <a:pt x="721" y="1057"/>
                      <a:pt x="722" y="1056"/>
                      <a:pt x="722" y="1055"/>
                    </a:cubicBezTo>
                    <a:cubicBezTo>
                      <a:pt x="723" y="1053"/>
                      <a:pt x="727" y="1049"/>
                      <a:pt x="729" y="1048"/>
                    </a:cubicBezTo>
                    <a:cubicBezTo>
                      <a:pt x="731" y="1046"/>
                      <a:pt x="733" y="1046"/>
                      <a:pt x="735" y="1044"/>
                    </a:cubicBezTo>
                    <a:cubicBezTo>
                      <a:pt x="737" y="1043"/>
                      <a:pt x="738" y="1043"/>
                      <a:pt x="738" y="1041"/>
                    </a:cubicBezTo>
                    <a:cubicBezTo>
                      <a:pt x="739" y="1040"/>
                      <a:pt x="740" y="1037"/>
                      <a:pt x="741" y="1036"/>
                    </a:cubicBezTo>
                    <a:cubicBezTo>
                      <a:pt x="742" y="1034"/>
                      <a:pt x="742" y="1031"/>
                      <a:pt x="742" y="1029"/>
                    </a:cubicBezTo>
                    <a:cubicBezTo>
                      <a:pt x="743" y="1027"/>
                      <a:pt x="742" y="1029"/>
                      <a:pt x="743" y="1026"/>
                    </a:cubicBezTo>
                    <a:cubicBezTo>
                      <a:pt x="744" y="1023"/>
                      <a:pt x="744" y="1025"/>
                      <a:pt x="744" y="1023"/>
                    </a:cubicBezTo>
                    <a:cubicBezTo>
                      <a:pt x="745" y="1021"/>
                      <a:pt x="745" y="1019"/>
                      <a:pt x="746" y="1018"/>
                    </a:cubicBezTo>
                    <a:cubicBezTo>
                      <a:pt x="747" y="1017"/>
                      <a:pt x="747" y="1014"/>
                      <a:pt x="747" y="1012"/>
                    </a:cubicBezTo>
                    <a:cubicBezTo>
                      <a:pt x="748" y="1011"/>
                      <a:pt x="751" y="1013"/>
                      <a:pt x="749" y="1007"/>
                    </a:cubicBezTo>
                    <a:cubicBezTo>
                      <a:pt x="748" y="1001"/>
                      <a:pt x="749" y="1003"/>
                      <a:pt x="748" y="1001"/>
                    </a:cubicBezTo>
                    <a:cubicBezTo>
                      <a:pt x="746" y="999"/>
                      <a:pt x="744" y="1000"/>
                      <a:pt x="743" y="997"/>
                    </a:cubicBezTo>
                    <a:cubicBezTo>
                      <a:pt x="743" y="995"/>
                      <a:pt x="749" y="990"/>
                      <a:pt x="749" y="989"/>
                    </a:cubicBezTo>
                    <a:cubicBezTo>
                      <a:pt x="750" y="989"/>
                      <a:pt x="752" y="987"/>
                      <a:pt x="753" y="986"/>
                    </a:cubicBezTo>
                    <a:cubicBezTo>
                      <a:pt x="755" y="984"/>
                      <a:pt x="757" y="983"/>
                      <a:pt x="758" y="982"/>
                    </a:cubicBezTo>
                    <a:cubicBezTo>
                      <a:pt x="759" y="982"/>
                      <a:pt x="760" y="981"/>
                      <a:pt x="763" y="981"/>
                    </a:cubicBezTo>
                    <a:cubicBezTo>
                      <a:pt x="765" y="981"/>
                      <a:pt x="774" y="978"/>
                      <a:pt x="777" y="977"/>
                    </a:cubicBezTo>
                    <a:cubicBezTo>
                      <a:pt x="780" y="975"/>
                      <a:pt x="780" y="975"/>
                      <a:pt x="783" y="974"/>
                    </a:cubicBezTo>
                    <a:cubicBezTo>
                      <a:pt x="785" y="972"/>
                      <a:pt x="788" y="967"/>
                      <a:pt x="788" y="966"/>
                    </a:cubicBezTo>
                    <a:cubicBezTo>
                      <a:pt x="789" y="965"/>
                      <a:pt x="789" y="964"/>
                      <a:pt x="788" y="961"/>
                    </a:cubicBezTo>
                    <a:cubicBezTo>
                      <a:pt x="787" y="958"/>
                      <a:pt x="786" y="960"/>
                      <a:pt x="787" y="958"/>
                    </a:cubicBezTo>
                    <a:cubicBezTo>
                      <a:pt x="787" y="955"/>
                      <a:pt x="788" y="954"/>
                      <a:pt x="788" y="954"/>
                    </a:cubicBezTo>
                    <a:cubicBezTo>
                      <a:pt x="788" y="954"/>
                      <a:pt x="789" y="953"/>
                      <a:pt x="789" y="951"/>
                    </a:cubicBezTo>
                    <a:cubicBezTo>
                      <a:pt x="790" y="950"/>
                      <a:pt x="790" y="948"/>
                      <a:pt x="790" y="945"/>
                    </a:cubicBezTo>
                    <a:cubicBezTo>
                      <a:pt x="791" y="943"/>
                      <a:pt x="792" y="945"/>
                      <a:pt x="791" y="941"/>
                    </a:cubicBezTo>
                    <a:cubicBezTo>
                      <a:pt x="791" y="937"/>
                      <a:pt x="791" y="935"/>
                      <a:pt x="790" y="933"/>
                    </a:cubicBezTo>
                    <a:cubicBezTo>
                      <a:pt x="789" y="931"/>
                      <a:pt x="787" y="931"/>
                      <a:pt x="787" y="928"/>
                    </a:cubicBezTo>
                    <a:cubicBezTo>
                      <a:pt x="786" y="925"/>
                      <a:pt x="785" y="923"/>
                      <a:pt x="785" y="921"/>
                    </a:cubicBezTo>
                    <a:cubicBezTo>
                      <a:pt x="785" y="920"/>
                      <a:pt x="784" y="916"/>
                      <a:pt x="784" y="915"/>
                    </a:cubicBezTo>
                    <a:cubicBezTo>
                      <a:pt x="784" y="914"/>
                      <a:pt x="784" y="914"/>
                      <a:pt x="781" y="910"/>
                    </a:cubicBezTo>
                    <a:cubicBezTo>
                      <a:pt x="779" y="906"/>
                      <a:pt x="777" y="904"/>
                      <a:pt x="778" y="904"/>
                    </a:cubicBezTo>
                    <a:cubicBezTo>
                      <a:pt x="779" y="904"/>
                      <a:pt x="792" y="895"/>
                      <a:pt x="793" y="893"/>
                    </a:cubicBezTo>
                    <a:cubicBezTo>
                      <a:pt x="793" y="891"/>
                      <a:pt x="795" y="888"/>
                      <a:pt x="796" y="887"/>
                    </a:cubicBezTo>
                    <a:cubicBezTo>
                      <a:pt x="797" y="886"/>
                      <a:pt x="815" y="870"/>
                      <a:pt x="816" y="869"/>
                    </a:cubicBezTo>
                    <a:cubicBezTo>
                      <a:pt x="816" y="868"/>
                      <a:pt x="818" y="866"/>
                      <a:pt x="819" y="866"/>
                    </a:cubicBezTo>
                    <a:cubicBezTo>
                      <a:pt x="821" y="865"/>
                      <a:pt x="821" y="864"/>
                      <a:pt x="823" y="862"/>
                    </a:cubicBezTo>
                    <a:cubicBezTo>
                      <a:pt x="826" y="860"/>
                      <a:pt x="824" y="859"/>
                      <a:pt x="828" y="859"/>
                    </a:cubicBezTo>
                    <a:cubicBezTo>
                      <a:pt x="831" y="859"/>
                      <a:pt x="832" y="859"/>
                      <a:pt x="832" y="859"/>
                    </a:cubicBezTo>
                    <a:cubicBezTo>
                      <a:pt x="832" y="859"/>
                      <a:pt x="847" y="853"/>
                      <a:pt x="849" y="851"/>
                    </a:cubicBezTo>
                    <a:cubicBezTo>
                      <a:pt x="851" y="850"/>
                      <a:pt x="851" y="850"/>
                      <a:pt x="854" y="849"/>
                    </a:cubicBezTo>
                    <a:cubicBezTo>
                      <a:pt x="856" y="847"/>
                      <a:pt x="856" y="847"/>
                      <a:pt x="858" y="846"/>
                    </a:cubicBezTo>
                    <a:cubicBezTo>
                      <a:pt x="859" y="844"/>
                      <a:pt x="858" y="847"/>
                      <a:pt x="859" y="843"/>
                    </a:cubicBezTo>
                    <a:cubicBezTo>
                      <a:pt x="860" y="840"/>
                      <a:pt x="861" y="839"/>
                      <a:pt x="861" y="838"/>
                    </a:cubicBezTo>
                    <a:cubicBezTo>
                      <a:pt x="861" y="838"/>
                      <a:pt x="859" y="840"/>
                      <a:pt x="865" y="834"/>
                    </a:cubicBezTo>
                    <a:cubicBezTo>
                      <a:pt x="871" y="829"/>
                      <a:pt x="871" y="829"/>
                      <a:pt x="871" y="829"/>
                    </a:cubicBezTo>
                    <a:cubicBezTo>
                      <a:pt x="871" y="829"/>
                      <a:pt x="871" y="831"/>
                      <a:pt x="872" y="825"/>
                    </a:cubicBezTo>
                    <a:cubicBezTo>
                      <a:pt x="873" y="818"/>
                      <a:pt x="869" y="806"/>
                      <a:pt x="869" y="802"/>
                    </a:cubicBezTo>
                    <a:cubicBezTo>
                      <a:pt x="869" y="798"/>
                      <a:pt x="869" y="796"/>
                      <a:pt x="869" y="794"/>
                    </a:cubicBezTo>
                    <a:cubicBezTo>
                      <a:pt x="870" y="792"/>
                      <a:pt x="867" y="794"/>
                      <a:pt x="869" y="788"/>
                    </a:cubicBezTo>
                    <a:cubicBezTo>
                      <a:pt x="872" y="782"/>
                      <a:pt x="872" y="781"/>
                      <a:pt x="873" y="779"/>
                    </a:cubicBezTo>
                    <a:cubicBezTo>
                      <a:pt x="874" y="777"/>
                      <a:pt x="873" y="775"/>
                      <a:pt x="873" y="775"/>
                    </a:cubicBezTo>
                    <a:cubicBezTo>
                      <a:pt x="873" y="773"/>
                      <a:pt x="873" y="773"/>
                      <a:pt x="873" y="773"/>
                    </a:cubicBezTo>
                    <a:cubicBezTo>
                      <a:pt x="873" y="773"/>
                      <a:pt x="872" y="771"/>
                      <a:pt x="872" y="770"/>
                    </a:cubicBezTo>
                    <a:cubicBezTo>
                      <a:pt x="872" y="769"/>
                      <a:pt x="871" y="761"/>
                      <a:pt x="871" y="760"/>
                    </a:cubicBezTo>
                    <a:cubicBezTo>
                      <a:pt x="872" y="759"/>
                      <a:pt x="868" y="748"/>
                      <a:pt x="868" y="748"/>
                    </a:cubicBezTo>
                    <a:cubicBezTo>
                      <a:pt x="868" y="748"/>
                      <a:pt x="865" y="746"/>
                      <a:pt x="864" y="745"/>
                    </a:cubicBezTo>
                    <a:cubicBezTo>
                      <a:pt x="864" y="745"/>
                      <a:pt x="861" y="741"/>
                      <a:pt x="860" y="740"/>
                    </a:cubicBezTo>
                    <a:cubicBezTo>
                      <a:pt x="859" y="739"/>
                      <a:pt x="857" y="738"/>
                      <a:pt x="857" y="738"/>
                    </a:cubicBezTo>
                    <a:cubicBezTo>
                      <a:pt x="856" y="735"/>
                      <a:pt x="856" y="735"/>
                      <a:pt x="856" y="735"/>
                    </a:cubicBezTo>
                    <a:cubicBezTo>
                      <a:pt x="856" y="735"/>
                      <a:pt x="858" y="739"/>
                      <a:pt x="856" y="729"/>
                    </a:cubicBezTo>
                    <a:cubicBezTo>
                      <a:pt x="854" y="719"/>
                      <a:pt x="855" y="721"/>
                      <a:pt x="855" y="719"/>
                    </a:cubicBezTo>
                    <a:cubicBezTo>
                      <a:pt x="854" y="717"/>
                      <a:pt x="854" y="716"/>
                      <a:pt x="854" y="714"/>
                    </a:cubicBezTo>
                    <a:cubicBezTo>
                      <a:pt x="855" y="712"/>
                      <a:pt x="855" y="708"/>
                      <a:pt x="855" y="707"/>
                    </a:cubicBezTo>
                    <a:cubicBezTo>
                      <a:pt x="855" y="707"/>
                      <a:pt x="855" y="710"/>
                      <a:pt x="855" y="705"/>
                    </a:cubicBezTo>
                    <a:cubicBezTo>
                      <a:pt x="855" y="701"/>
                      <a:pt x="854" y="700"/>
                      <a:pt x="854" y="699"/>
                    </a:cubicBezTo>
                    <a:cubicBezTo>
                      <a:pt x="854" y="697"/>
                      <a:pt x="854" y="697"/>
                      <a:pt x="852" y="695"/>
                    </a:cubicBezTo>
                    <a:cubicBezTo>
                      <a:pt x="851" y="692"/>
                      <a:pt x="847" y="678"/>
                      <a:pt x="847" y="677"/>
                    </a:cubicBezTo>
                    <a:cubicBezTo>
                      <a:pt x="847" y="676"/>
                      <a:pt x="848" y="676"/>
                      <a:pt x="848" y="674"/>
                    </a:cubicBezTo>
                    <a:cubicBezTo>
                      <a:pt x="849" y="673"/>
                      <a:pt x="855" y="659"/>
                      <a:pt x="857" y="656"/>
                    </a:cubicBezTo>
                    <a:cubicBezTo>
                      <a:pt x="859" y="654"/>
                      <a:pt x="858" y="653"/>
                      <a:pt x="861" y="651"/>
                    </a:cubicBezTo>
                    <a:cubicBezTo>
                      <a:pt x="864" y="648"/>
                      <a:pt x="864" y="649"/>
                      <a:pt x="865" y="646"/>
                    </a:cubicBezTo>
                    <a:cubicBezTo>
                      <a:pt x="866" y="643"/>
                      <a:pt x="866" y="641"/>
                      <a:pt x="866" y="641"/>
                    </a:cubicBezTo>
                    <a:cubicBezTo>
                      <a:pt x="866" y="641"/>
                      <a:pt x="866" y="641"/>
                      <a:pt x="869" y="637"/>
                    </a:cubicBezTo>
                    <a:cubicBezTo>
                      <a:pt x="875" y="627"/>
                      <a:pt x="871" y="630"/>
                      <a:pt x="876" y="627"/>
                    </a:cubicBezTo>
                    <a:cubicBezTo>
                      <a:pt x="882" y="623"/>
                      <a:pt x="876" y="627"/>
                      <a:pt x="880" y="624"/>
                    </a:cubicBezTo>
                    <a:cubicBezTo>
                      <a:pt x="884" y="620"/>
                      <a:pt x="868" y="639"/>
                      <a:pt x="885" y="619"/>
                    </a:cubicBezTo>
                    <a:cubicBezTo>
                      <a:pt x="902" y="598"/>
                      <a:pt x="898" y="603"/>
                      <a:pt x="902" y="598"/>
                    </a:cubicBezTo>
                    <a:cubicBezTo>
                      <a:pt x="907" y="594"/>
                      <a:pt x="905" y="597"/>
                      <a:pt x="908" y="594"/>
                    </a:cubicBezTo>
                    <a:cubicBezTo>
                      <a:pt x="911" y="590"/>
                      <a:pt x="910" y="591"/>
                      <a:pt x="912" y="589"/>
                    </a:cubicBezTo>
                    <a:cubicBezTo>
                      <a:pt x="914" y="586"/>
                      <a:pt x="912" y="591"/>
                      <a:pt x="914" y="588"/>
                    </a:cubicBezTo>
                    <a:cubicBezTo>
                      <a:pt x="916" y="585"/>
                      <a:pt x="915" y="586"/>
                      <a:pt x="917" y="584"/>
                    </a:cubicBezTo>
                    <a:cubicBezTo>
                      <a:pt x="919" y="582"/>
                      <a:pt x="918" y="583"/>
                      <a:pt x="918" y="583"/>
                    </a:cubicBezTo>
                    <a:cubicBezTo>
                      <a:pt x="921" y="579"/>
                      <a:pt x="921" y="579"/>
                      <a:pt x="921" y="579"/>
                    </a:cubicBezTo>
                    <a:cubicBezTo>
                      <a:pt x="921" y="579"/>
                      <a:pt x="927" y="576"/>
                      <a:pt x="928" y="575"/>
                    </a:cubicBezTo>
                    <a:cubicBezTo>
                      <a:pt x="929" y="574"/>
                      <a:pt x="931" y="568"/>
                      <a:pt x="933" y="568"/>
                    </a:cubicBezTo>
                    <a:cubicBezTo>
                      <a:pt x="936" y="567"/>
                      <a:pt x="943" y="564"/>
                      <a:pt x="945" y="563"/>
                    </a:cubicBezTo>
                    <a:cubicBezTo>
                      <a:pt x="947" y="561"/>
                      <a:pt x="948" y="560"/>
                      <a:pt x="951" y="559"/>
                    </a:cubicBezTo>
                    <a:cubicBezTo>
                      <a:pt x="954" y="558"/>
                      <a:pt x="954" y="557"/>
                      <a:pt x="954" y="557"/>
                    </a:cubicBezTo>
                    <a:cubicBezTo>
                      <a:pt x="956" y="556"/>
                      <a:pt x="956" y="556"/>
                      <a:pt x="956" y="556"/>
                    </a:cubicBezTo>
                    <a:cubicBezTo>
                      <a:pt x="956" y="556"/>
                      <a:pt x="970" y="542"/>
                      <a:pt x="971" y="541"/>
                    </a:cubicBezTo>
                    <a:cubicBezTo>
                      <a:pt x="972" y="540"/>
                      <a:pt x="976" y="536"/>
                      <a:pt x="977" y="536"/>
                    </a:cubicBezTo>
                    <a:cubicBezTo>
                      <a:pt x="978" y="535"/>
                      <a:pt x="981" y="528"/>
                      <a:pt x="981" y="528"/>
                    </a:cubicBezTo>
                    <a:cubicBezTo>
                      <a:pt x="983" y="524"/>
                      <a:pt x="983" y="524"/>
                      <a:pt x="983" y="524"/>
                    </a:cubicBezTo>
                    <a:cubicBezTo>
                      <a:pt x="983" y="524"/>
                      <a:pt x="992" y="512"/>
                      <a:pt x="995" y="509"/>
                    </a:cubicBezTo>
                    <a:cubicBezTo>
                      <a:pt x="997" y="507"/>
                      <a:pt x="997" y="507"/>
                      <a:pt x="999" y="504"/>
                    </a:cubicBezTo>
                    <a:cubicBezTo>
                      <a:pt x="1000" y="502"/>
                      <a:pt x="1000" y="501"/>
                      <a:pt x="1001" y="499"/>
                    </a:cubicBezTo>
                    <a:cubicBezTo>
                      <a:pt x="1001" y="497"/>
                      <a:pt x="1001" y="496"/>
                      <a:pt x="1002" y="494"/>
                    </a:cubicBezTo>
                    <a:cubicBezTo>
                      <a:pt x="1002" y="493"/>
                      <a:pt x="1004" y="488"/>
                      <a:pt x="1004" y="487"/>
                    </a:cubicBezTo>
                    <a:cubicBezTo>
                      <a:pt x="1005" y="486"/>
                      <a:pt x="1007" y="483"/>
                      <a:pt x="1008" y="483"/>
                    </a:cubicBezTo>
                    <a:cubicBezTo>
                      <a:pt x="1008" y="482"/>
                      <a:pt x="1012" y="474"/>
                      <a:pt x="1013" y="471"/>
                    </a:cubicBezTo>
                    <a:cubicBezTo>
                      <a:pt x="1014" y="468"/>
                      <a:pt x="1006" y="476"/>
                      <a:pt x="1015" y="468"/>
                    </a:cubicBezTo>
                    <a:cubicBezTo>
                      <a:pt x="1023" y="459"/>
                      <a:pt x="1023" y="458"/>
                      <a:pt x="1023" y="458"/>
                    </a:cubicBezTo>
                    <a:cubicBezTo>
                      <a:pt x="1023" y="458"/>
                      <a:pt x="1023" y="455"/>
                      <a:pt x="1024" y="454"/>
                    </a:cubicBezTo>
                    <a:cubicBezTo>
                      <a:pt x="1025" y="452"/>
                      <a:pt x="1025" y="451"/>
                      <a:pt x="1025" y="450"/>
                    </a:cubicBezTo>
                    <a:cubicBezTo>
                      <a:pt x="1026" y="449"/>
                      <a:pt x="1026" y="447"/>
                      <a:pt x="1027" y="446"/>
                    </a:cubicBezTo>
                    <a:cubicBezTo>
                      <a:pt x="1027" y="445"/>
                      <a:pt x="1027" y="444"/>
                      <a:pt x="1028" y="442"/>
                    </a:cubicBezTo>
                    <a:cubicBezTo>
                      <a:pt x="1029" y="441"/>
                      <a:pt x="1030" y="437"/>
                      <a:pt x="1030" y="437"/>
                    </a:cubicBezTo>
                    <a:cubicBezTo>
                      <a:pt x="1030" y="436"/>
                      <a:pt x="1027" y="433"/>
                      <a:pt x="1028" y="431"/>
                    </a:cubicBezTo>
                    <a:cubicBezTo>
                      <a:pt x="1030" y="430"/>
                      <a:pt x="1031" y="429"/>
                      <a:pt x="1031" y="427"/>
                    </a:cubicBezTo>
                    <a:cubicBezTo>
                      <a:pt x="1031" y="426"/>
                      <a:pt x="1031" y="427"/>
                      <a:pt x="1031" y="423"/>
                    </a:cubicBezTo>
                    <a:cubicBezTo>
                      <a:pt x="1031" y="420"/>
                      <a:pt x="1032" y="419"/>
                      <a:pt x="1032" y="418"/>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41" name="Freeform 6"/>
              <p:cNvSpPr>
                <a:spLocks/>
              </p:cNvSpPr>
              <p:nvPr/>
            </p:nvSpPr>
            <p:spPr bwMode="auto">
              <a:xfrm>
                <a:off x="3390901" y="3496277"/>
                <a:ext cx="327025" cy="630238"/>
              </a:xfrm>
              <a:custGeom>
                <a:avLst/>
                <a:gdLst/>
                <a:ahLst/>
                <a:cxnLst>
                  <a:cxn ang="0">
                    <a:pos x="107" y="33"/>
                  </a:cxn>
                  <a:cxn ang="0">
                    <a:pos x="106" y="21"/>
                  </a:cxn>
                  <a:cxn ang="0">
                    <a:pos x="99" y="5"/>
                  </a:cxn>
                  <a:cxn ang="0">
                    <a:pos x="90" y="4"/>
                  </a:cxn>
                  <a:cxn ang="0">
                    <a:pos x="86" y="20"/>
                  </a:cxn>
                  <a:cxn ang="0">
                    <a:pos x="75" y="31"/>
                  </a:cxn>
                  <a:cxn ang="0">
                    <a:pos x="60" y="48"/>
                  </a:cxn>
                  <a:cxn ang="0">
                    <a:pos x="50" y="55"/>
                  </a:cxn>
                  <a:cxn ang="0">
                    <a:pos x="40" y="60"/>
                  </a:cxn>
                  <a:cxn ang="0">
                    <a:pos x="30" y="62"/>
                  </a:cxn>
                  <a:cxn ang="0">
                    <a:pos x="20" y="66"/>
                  </a:cxn>
                  <a:cxn ang="0">
                    <a:pos x="21" y="73"/>
                  </a:cxn>
                  <a:cxn ang="0">
                    <a:pos x="14" y="83"/>
                  </a:cxn>
                  <a:cxn ang="0">
                    <a:pos x="13" y="93"/>
                  </a:cxn>
                  <a:cxn ang="0">
                    <a:pos x="18" y="107"/>
                  </a:cxn>
                  <a:cxn ang="0">
                    <a:pos x="19" y="127"/>
                  </a:cxn>
                  <a:cxn ang="0">
                    <a:pos x="3" y="146"/>
                  </a:cxn>
                  <a:cxn ang="0">
                    <a:pos x="1" y="160"/>
                  </a:cxn>
                  <a:cxn ang="0">
                    <a:pos x="4" y="174"/>
                  </a:cxn>
                  <a:cxn ang="0">
                    <a:pos x="6" y="184"/>
                  </a:cxn>
                  <a:cxn ang="0">
                    <a:pos x="4" y="197"/>
                  </a:cxn>
                  <a:cxn ang="0">
                    <a:pos x="12" y="206"/>
                  </a:cxn>
                  <a:cxn ang="0">
                    <a:pos x="33" y="215"/>
                  </a:cxn>
                  <a:cxn ang="0">
                    <a:pos x="42" y="207"/>
                  </a:cxn>
                  <a:cxn ang="0">
                    <a:pos x="63" y="186"/>
                  </a:cxn>
                  <a:cxn ang="0">
                    <a:pos x="71" y="151"/>
                  </a:cxn>
                  <a:cxn ang="0">
                    <a:pos x="79" y="134"/>
                  </a:cxn>
                  <a:cxn ang="0">
                    <a:pos x="84" y="123"/>
                  </a:cxn>
                  <a:cxn ang="0">
                    <a:pos x="94" y="95"/>
                  </a:cxn>
                  <a:cxn ang="0">
                    <a:pos x="94" y="84"/>
                  </a:cxn>
                  <a:cxn ang="0">
                    <a:pos x="100" y="68"/>
                  </a:cxn>
                  <a:cxn ang="0">
                    <a:pos x="98" y="53"/>
                  </a:cxn>
                  <a:cxn ang="0">
                    <a:pos x="105" y="59"/>
                  </a:cxn>
                  <a:cxn ang="0">
                    <a:pos x="111" y="44"/>
                  </a:cxn>
                </a:cxnLst>
                <a:rect l="0" t="0" r="r" b="b"/>
                <a:pathLst>
                  <a:path w="113" h="218">
                    <a:moveTo>
                      <a:pt x="108" y="39"/>
                    </a:moveTo>
                    <a:cubicBezTo>
                      <a:pt x="108" y="37"/>
                      <a:pt x="108" y="36"/>
                      <a:pt x="107" y="33"/>
                    </a:cubicBezTo>
                    <a:cubicBezTo>
                      <a:pt x="107" y="31"/>
                      <a:pt x="107" y="31"/>
                      <a:pt x="107" y="28"/>
                    </a:cubicBezTo>
                    <a:cubicBezTo>
                      <a:pt x="107" y="25"/>
                      <a:pt x="107" y="26"/>
                      <a:pt x="106" y="21"/>
                    </a:cubicBezTo>
                    <a:cubicBezTo>
                      <a:pt x="105" y="16"/>
                      <a:pt x="103" y="14"/>
                      <a:pt x="103" y="12"/>
                    </a:cubicBezTo>
                    <a:cubicBezTo>
                      <a:pt x="102" y="10"/>
                      <a:pt x="100" y="8"/>
                      <a:pt x="99" y="5"/>
                    </a:cubicBezTo>
                    <a:cubicBezTo>
                      <a:pt x="98" y="3"/>
                      <a:pt x="97" y="0"/>
                      <a:pt x="95" y="1"/>
                    </a:cubicBezTo>
                    <a:cubicBezTo>
                      <a:pt x="94" y="1"/>
                      <a:pt x="90" y="1"/>
                      <a:pt x="90" y="4"/>
                    </a:cubicBezTo>
                    <a:cubicBezTo>
                      <a:pt x="90" y="7"/>
                      <a:pt x="89" y="12"/>
                      <a:pt x="88" y="14"/>
                    </a:cubicBezTo>
                    <a:cubicBezTo>
                      <a:pt x="88" y="16"/>
                      <a:pt x="87" y="19"/>
                      <a:pt x="86" y="20"/>
                    </a:cubicBezTo>
                    <a:cubicBezTo>
                      <a:pt x="85" y="22"/>
                      <a:pt x="82" y="24"/>
                      <a:pt x="81" y="25"/>
                    </a:cubicBezTo>
                    <a:cubicBezTo>
                      <a:pt x="79" y="27"/>
                      <a:pt x="77" y="29"/>
                      <a:pt x="75" y="31"/>
                    </a:cubicBezTo>
                    <a:cubicBezTo>
                      <a:pt x="74" y="33"/>
                      <a:pt x="72" y="41"/>
                      <a:pt x="68" y="43"/>
                    </a:cubicBezTo>
                    <a:cubicBezTo>
                      <a:pt x="64" y="45"/>
                      <a:pt x="61" y="47"/>
                      <a:pt x="60" y="48"/>
                    </a:cubicBezTo>
                    <a:cubicBezTo>
                      <a:pt x="58" y="50"/>
                      <a:pt x="57" y="52"/>
                      <a:pt x="55" y="53"/>
                    </a:cubicBezTo>
                    <a:cubicBezTo>
                      <a:pt x="54" y="54"/>
                      <a:pt x="50" y="55"/>
                      <a:pt x="50" y="55"/>
                    </a:cubicBezTo>
                    <a:cubicBezTo>
                      <a:pt x="50" y="55"/>
                      <a:pt x="47" y="56"/>
                      <a:pt x="46" y="57"/>
                    </a:cubicBezTo>
                    <a:cubicBezTo>
                      <a:pt x="44" y="58"/>
                      <a:pt x="41" y="60"/>
                      <a:pt x="40" y="60"/>
                    </a:cubicBezTo>
                    <a:cubicBezTo>
                      <a:pt x="38" y="60"/>
                      <a:pt x="37" y="61"/>
                      <a:pt x="35" y="61"/>
                    </a:cubicBezTo>
                    <a:cubicBezTo>
                      <a:pt x="35" y="61"/>
                      <a:pt x="35" y="60"/>
                      <a:pt x="30" y="62"/>
                    </a:cubicBezTo>
                    <a:cubicBezTo>
                      <a:pt x="25" y="64"/>
                      <a:pt x="25" y="64"/>
                      <a:pt x="25" y="64"/>
                    </a:cubicBezTo>
                    <a:cubicBezTo>
                      <a:pt x="25" y="64"/>
                      <a:pt x="20" y="65"/>
                      <a:pt x="20" y="66"/>
                    </a:cubicBezTo>
                    <a:cubicBezTo>
                      <a:pt x="20" y="66"/>
                      <a:pt x="20" y="70"/>
                      <a:pt x="20" y="70"/>
                    </a:cubicBezTo>
                    <a:cubicBezTo>
                      <a:pt x="21" y="73"/>
                      <a:pt x="21" y="73"/>
                      <a:pt x="21" y="73"/>
                    </a:cubicBezTo>
                    <a:cubicBezTo>
                      <a:pt x="18" y="78"/>
                      <a:pt x="18" y="78"/>
                      <a:pt x="18" y="78"/>
                    </a:cubicBezTo>
                    <a:cubicBezTo>
                      <a:pt x="14" y="83"/>
                      <a:pt x="14" y="83"/>
                      <a:pt x="14" y="83"/>
                    </a:cubicBezTo>
                    <a:cubicBezTo>
                      <a:pt x="14" y="83"/>
                      <a:pt x="12" y="86"/>
                      <a:pt x="12" y="87"/>
                    </a:cubicBezTo>
                    <a:cubicBezTo>
                      <a:pt x="12" y="88"/>
                      <a:pt x="12" y="91"/>
                      <a:pt x="13" y="93"/>
                    </a:cubicBezTo>
                    <a:cubicBezTo>
                      <a:pt x="14" y="94"/>
                      <a:pt x="14" y="98"/>
                      <a:pt x="15" y="100"/>
                    </a:cubicBezTo>
                    <a:cubicBezTo>
                      <a:pt x="16" y="102"/>
                      <a:pt x="17" y="106"/>
                      <a:pt x="18" y="107"/>
                    </a:cubicBezTo>
                    <a:cubicBezTo>
                      <a:pt x="19" y="108"/>
                      <a:pt x="18" y="117"/>
                      <a:pt x="19" y="119"/>
                    </a:cubicBezTo>
                    <a:cubicBezTo>
                      <a:pt x="19" y="122"/>
                      <a:pt x="19" y="127"/>
                      <a:pt x="19" y="127"/>
                    </a:cubicBezTo>
                    <a:cubicBezTo>
                      <a:pt x="19" y="127"/>
                      <a:pt x="18" y="130"/>
                      <a:pt x="16" y="132"/>
                    </a:cubicBezTo>
                    <a:cubicBezTo>
                      <a:pt x="14" y="134"/>
                      <a:pt x="3" y="144"/>
                      <a:pt x="3" y="146"/>
                    </a:cubicBezTo>
                    <a:cubicBezTo>
                      <a:pt x="2" y="148"/>
                      <a:pt x="1" y="152"/>
                      <a:pt x="1" y="152"/>
                    </a:cubicBezTo>
                    <a:cubicBezTo>
                      <a:pt x="1" y="152"/>
                      <a:pt x="2" y="159"/>
                      <a:pt x="1" y="160"/>
                    </a:cubicBezTo>
                    <a:cubicBezTo>
                      <a:pt x="0" y="161"/>
                      <a:pt x="0" y="167"/>
                      <a:pt x="0" y="167"/>
                    </a:cubicBezTo>
                    <a:cubicBezTo>
                      <a:pt x="0" y="167"/>
                      <a:pt x="4" y="173"/>
                      <a:pt x="4" y="174"/>
                    </a:cubicBezTo>
                    <a:cubicBezTo>
                      <a:pt x="4" y="174"/>
                      <a:pt x="6" y="180"/>
                      <a:pt x="6" y="182"/>
                    </a:cubicBezTo>
                    <a:cubicBezTo>
                      <a:pt x="6" y="184"/>
                      <a:pt x="6" y="184"/>
                      <a:pt x="6" y="184"/>
                    </a:cubicBezTo>
                    <a:cubicBezTo>
                      <a:pt x="6" y="184"/>
                      <a:pt x="4" y="189"/>
                      <a:pt x="4" y="190"/>
                    </a:cubicBezTo>
                    <a:cubicBezTo>
                      <a:pt x="4" y="191"/>
                      <a:pt x="2" y="195"/>
                      <a:pt x="4" y="197"/>
                    </a:cubicBezTo>
                    <a:cubicBezTo>
                      <a:pt x="7" y="199"/>
                      <a:pt x="7" y="200"/>
                      <a:pt x="8" y="201"/>
                    </a:cubicBezTo>
                    <a:cubicBezTo>
                      <a:pt x="10" y="203"/>
                      <a:pt x="10" y="204"/>
                      <a:pt x="12" y="206"/>
                    </a:cubicBezTo>
                    <a:cubicBezTo>
                      <a:pt x="14" y="208"/>
                      <a:pt x="19" y="211"/>
                      <a:pt x="24" y="212"/>
                    </a:cubicBezTo>
                    <a:cubicBezTo>
                      <a:pt x="28" y="213"/>
                      <a:pt x="31" y="218"/>
                      <a:pt x="33" y="215"/>
                    </a:cubicBezTo>
                    <a:cubicBezTo>
                      <a:pt x="34" y="212"/>
                      <a:pt x="35" y="211"/>
                      <a:pt x="37" y="210"/>
                    </a:cubicBezTo>
                    <a:cubicBezTo>
                      <a:pt x="38" y="209"/>
                      <a:pt x="35" y="207"/>
                      <a:pt x="42" y="207"/>
                    </a:cubicBezTo>
                    <a:cubicBezTo>
                      <a:pt x="48" y="207"/>
                      <a:pt x="56" y="198"/>
                      <a:pt x="57" y="195"/>
                    </a:cubicBezTo>
                    <a:cubicBezTo>
                      <a:pt x="59" y="191"/>
                      <a:pt x="62" y="188"/>
                      <a:pt x="63" y="186"/>
                    </a:cubicBezTo>
                    <a:cubicBezTo>
                      <a:pt x="64" y="184"/>
                      <a:pt x="64" y="180"/>
                      <a:pt x="65" y="178"/>
                    </a:cubicBezTo>
                    <a:cubicBezTo>
                      <a:pt x="66" y="176"/>
                      <a:pt x="69" y="155"/>
                      <a:pt x="71" y="151"/>
                    </a:cubicBezTo>
                    <a:cubicBezTo>
                      <a:pt x="73" y="146"/>
                      <a:pt x="74" y="144"/>
                      <a:pt x="76" y="141"/>
                    </a:cubicBezTo>
                    <a:cubicBezTo>
                      <a:pt x="78" y="137"/>
                      <a:pt x="77" y="137"/>
                      <a:pt x="79" y="134"/>
                    </a:cubicBezTo>
                    <a:cubicBezTo>
                      <a:pt x="81" y="131"/>
                      <a:pt x="81" y="132"/>
                      <a:pt x="82" y="128"/>
                    </a:cubicBezTo>
                    <a:cubicBezTo>
                      <a:pt x="84" y="125"/>
                      <a:pt x="83" y="130"/>
                      <a:pt x="84" y="123"/>
                    </a:cubicBezTo>
                    <a:cubicBezTo>
                      <a:pt x="86" y="116"/>
                      <a:pt x="89" y="104"/>
                      <a:pt x="90" y="101"/>
                    </a:cubicBezTo>
                    <a:cubicBezTo>
                      <a:pt x="92" y="98"/>
                      <a:pt x="93" y="98"/>
                      <a:pt x="94" y="95"/>
                    </a:cubicBezTo>
                    <a:cubicBezTo>
                      <a:pt x="95" y="92"/>
                      <a:pt x="96" y="90"/>
                      <a:pt x="95" y="88"/>
                    </a:cubicBezTo>
                    <a:cubicBezTo>
                      <a:pt x="94" y="85"/>
                      <a:pt x="93" y="90"/>
                      <a:pt x="94" y="84"/>
                    </a:cubicBezTo>
                    <a:cubicBezTo>
                      <a:pt x="96" y="78"/>
                      <a:pt x="94" y="79"/>
                      <a:pt x="97" y="75"/>
                    </a:cubicBezTo>
                    <a:cubicBezTo>
                      <a:pt x="101" y="71"/>
                      <a:pt x="101" y="70"/>
                      <a:pt x="100" y="68"/>
                    </a:cubicBezTo>
                    <a:cubicBezTo>
                      <a:pt x="100" y="65"/>
                      <a:pt x="99" y="63"/>
                      <a:pt x="99" y="61"/>
                    </a:cubicBezTo>
                    <a:cubicBezTo>
                      <a:pt x="99" y="58"/>
                      <a:pt x="95" y="56"/>
                      <a:pt x="98" y="53"/>
                    </a:cubicBezTo>
                    <a:cubicBezTo>
                      <a:pt x="102" y="49"/>
                      <a:pt x="103" y="49"/>
                      <a:pt x="104" y="52"/>
                    </a:cubicBezTo>
                    <a:cubicBezTo>
                      <a:pt x="104" y="55"/>
                      <a:pt x="101" y="62"/>
                      <a:pt x="105" y="59"/>
                    </a:cubicBezTo>
                    <a:cubicBezTo>
                      <a:pt x="109" y="56"/>
                      <a:pt x="113" y="52"/>
                      <a:pt x="113" y="50"/>
                    </a:cubicBezTo>
                    <a:cubicBezTo>
                      <a:pt x="113" y="48"/>
                      <a:pt x="111" y="47"/>
                      <a:pt x="111" y="44"/>
                    </a:cubicBezTo>
                    <a:cubicBezTo>
                      <a:pt x="111" y="42"/>
                      <a:pt x="108" y="41"/>
                      <a:pt x="108" y="3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grpSp>
      </p:grpSp>
      <p:grpSp>
        <p:nvGrpSpPr>
          <p:cNvPr id="5" name="Group 4"/>
          <p:cNvGrpSpPr/>
          <p:nvPr/>
        </p:nvGrpSpPr>
        <p:grpSpPr>
          <a:xfrm>
            <a:off x="6973070" y="3268089"/>
            <a:ext cx="585787" cy="585787"/>
            <a:chOff x="6973070" y="3268089"/>
            <a:chExt cx="585787" cy="585787"/>
          </a:xfrm>
        </p:grpSpPr>
        <p:sp>
          <p:nvSpPr>
            <p:cNvPr id="79" name="Oval 78"/>
            <p:cNvSpPr/>
            <p:nvPr/>
          </p:nvSpPr>
          <p:spPr>
            <a:xfrm>
              <a:off x="6973070" y="3268089"/>
              <a:ext cx="585787" cy="58578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cs typeface="+mn-ea"/>
                <a:sym typeface="+mn-lt"/>
              </a:endParaRPr>
            </a:p>
          </p:txBody>
        </p:sp>
        <p:sp>
          <p:nvSpPr>
            <p:cNvPr id="142" name="Freeform 113"/>
            <p:cNvSpPr>
              <a:spLocks/>
            </p:cNvSpPr>
            <p:nvPr/>
          </p:nvSpPr>
          <p:spPr bwMode="auto">
            <a:xfrm>
              <a:off x="7063705" y="3450453"/>
              <a:ext cx="425752" cy="262405"/>
            </a:xfrm>
            <a:custGeom>
              <a:avLst/>
              <a:gdLst/>
              <a:ahLst/>
              <a:cxnLst>
                <a:cxn ang="0">
                  <a:pos x="2667" y="186"/>
                </a:cxn>
                <a:cxn ang="0">
                  <a:pos x="2594" y="86"/>
                </a:cxn>
                <a:cxn ang="0">
                  <a:pos x="2535" y="205"/>
                </a:cxn>
                <a:cxn ang="0">
                  <a:pos x="2487" y="275"/>
                </a:cxn>
                <a:cxn ang="0">
                  <a:pos x="2309" y="357"/>
                </a:cxn>
                <a:cxn ang="0">
                  <a:pos x="2175" y="458"/>
                </a:cxn>
                <a:cxn ang="0">
                  <a:pos x="1986" y="587"/>
                </a:cxn>
                <a:cxn ang="0">
                  <a:pos x="1955" y="470"/>
                </a:cxn>
                <a:cxn ang="0">
                  <a:pos x="1955" y="357"/>
                </a:cxn>
                <a:cxn ang="0">
                  <a:pos x="1866" y="373"/>
                </a:cxn>
                <a:cxn ang="0">
                  <a:pos x="1824" y="492"/>
                </a:cxn>
                <a:cxn ang="0">
                  <a:pos x="1750" y="428"/>
                </a:cxn>
                <a:cxn ang="0">
                  <a:pos x="1931" y="321"/>
                </a:cxn>
                <a:cxn ang="0">
                  <a:pos x="1873" y="275"/>
                </a:cxn>
                <a:cxn ang="0">
                  <a:pos x="1747" y="241"/>
                </a:cxn>
                <a:cxn ang="0">
                  <a:pos x="1607" y="305"/>
                </a:cxn>
                <a:cxn ang="0">
                  <a:pos x="1610" y="244"/>
                </a:cxn>
                <a:cxn ang="0">
                  <a:pos x="1555" y="196"/>
                </a:cxn>
                <a:cxn ang="0">
                  <a:pos x="1417" y="134"/>
                </a:cxn>
                <a:cxn ang="0">
                  <a:pos x="238" y="67"/>
                </a:cxn>
                <a:cxn ang="0">
                  <a:pos x="140" y="12"/>
                </a:cxn>
                <a:cxn ang="0">
                  <a:pos x="143" y="131"/>
                </a:cxn>
                <a:cxn ang="0">
                  <a:pos x="43" y="357"/>
                </a:cxn>
                <a:cxn ang="0">
                  <a:pos x="6" y="614"/>
                </a:cxn>
                <a:cxn ang="0">
                  <a:pos x="64" y="773"/>
                </a:cxn>
                <a:cxn ang="0">
                  <a:pos x="88" y="944"/>
                </a:cxn>
                <a:cxn ang="0">
                  <a:pos x="232" y="1103"/>
                </a:cxn>
                <a:cxn ang="0">
                  <a:pos x="495" y="1219"/>
                </a:cxn>
                <a:cxn ang="0">
                  <a:pos x="803" y="1253"/>
                </a:cxn>
                <a:cxn ang="0">
                  <a:pos x="971" y="1451"/>
                </a:cxn>
                <a:cxn ang="0">
                  <a:pos x="1179" y="1558"/>
                </a:cxn>
                <a:cxn ang="0">
                  <a:pos x="1457" y="1436"/>
                </a:cxn>
                <a:cxn ang="0">
                  <a:pos x="1650" y="1430"/>
                </a:cxn>
                <a:cxn ang="0">
                  <a:pos x="1705" y="1439"/>
                </a:cxn>
                <a:cxn ang="0">
                  <a:pos x="1778" y="1436"/>
                </a:cxn>
                <a:cxn ang="0">
                  <a:pos x="1729" y="1393"/>
                </a:cxn>
                <a:cxn ang="0">
                  <a:pos x="1833" y="1366"/>
                </a:cxn>
                <a:cxn ang="0">
                  <a:pos x="2129" y="1402"/>
                </a:cxn>
                <a:cxn ang="0">
                  <a:pos x="2163" y="1482"/>
                </a:cxn>
                <a:cxn ang="0">
                  <a:pos x="2206" y="1567"/>
                </a:cxn>
                <a:cxn ang="0">
                  <a:pos x="2306" y="1634"/>
                </a:cxn>
                <a:cxn ang="0">
                  <a:pos x="2309" y="1619"/>
                </a:cxn>
                <a:cxn ang="0">
                  <a:pos x="2199" y="1219"/>
                </a:cxn>
                <a:cxn ang="0">
                  <a:pos x="2343" y="1054"/>
                </a:cxn>
                <a:cxn ang="0">
                  <a:pos x="2398" y="944"/>
                </a:cxn>
                <a:cxn ang="0">
                  <a:pos x="2438" y="907"/>
                </a:cxn>
                <a:cxn ang="0">
                  <a:pos x="2407" y="840"/>
                </a:cxn>
                <a:cxn ang="0">
                  <a:pos x="2386" y="816"/>
                </a:cxn>
                <a:cxn ang="0">
                  <a:pos x="2367" y="684"/>
                </a:cxn>
                <a:cxn ang="0">
                  <a:pos x="2392" y="776"/>
                </a:cxn>
                <a:cxn ang="0">
                  <a:pos x="2426" y="709"/>
                </a:cxn>
                <a:cxn ang="0">
                  <a:pos x="2426" y="700"/>
                </a:cxn>
                <a:cxn ang="0">
                  <a:pos x="2453" y="580"/>
                </a:cxn>
                <a:cxn ang="0">
                  <a:pos x="2578" y="492"/>
                </a:cxn>
                <a:cxn ang="0">
                  <a:pos x="2624" y="467"/>
                </a:cxn>
                <a:cxn ang="0">
                  <a:pos x="2566" y="437"/>
                </a:cxn>
                <a:cxn ang="0">
                  <a:pos x="2621" y="278"/>
                </a:cxn>
                <a:cxn ang="0">
                  <a:pos x="2645" y="272"/>
                </a:cxn>
                <a:cxn ang="0">
                  <a:pos x="2688" y="208"/>
                </a:cxn>
              </a:cxnLst>
              <a:rect l="0" t="0" r="r" b="b"/>
              <a:pathLst>
                <a:path w="2717" h="1674">
                  <a:moveTo>
                    <a:pt x="2688" y="208"/>
                  </a:moveTo>
                  <a:cubicBezTo>
                    <a:pt x="2679" y="206"/>
                    <a:pt x="2676" y="214"/>
                    <a:pt x="2670" y="208"/>
                  </a:cubicBezTo>
                  <a:cubicBezTo>
                    <a:pt x="2672" y="197"/>
                    <a:pt x="2665" y="196"/>
                    <a:pt x="2667" y="186"/>
                  </a:cubicBezTo>
                  <a:cubicBezTo>
                    <a:pt x="2659" y="186"/>
                    <a:pt x="2649" y="188"/>
                    <a:pt x="2645" y="183"/>
                  </a:cubicBezTo>
                  <a:cubicBezTo>
                    <a:pt x="2640" y="151"/>
                    <a:pt x="2627" y="126"/>
                    <a:pt x="2621" y="95"/>
                  </a:cubicBezTo>
                  <a:cubicBezTo>
                    <a:pt x="2609" y="95"/>
                    <a:pt x="2603" y="88"/>
                    <a:pt x="2594" y="86"/>
                  </a:cubicBezTo>
                  <a:cubicBezTo>
                    <a:pt x="2586" y="92"/>
                    <a:pt x="2580" y="101"/>
                    <a:pt x="2569" y="104"/>
                  </a:cubicBezTo>
                  <a:cubicBezTo>
                    <a:pt x="2560" y="103"/>
                    <a:pt x="2565" y="89"/>
                    <a:pt x="2554" y="92"/>
                  </a:cubicBezTo>
                  <a:cubicBezTo>
                    <a:pt x="2542" y="121"/>
                    <a:pt x="2520" y="168"/>
                    <a:pt x="2535" y="205"/>
                  </a:cubicBezTo>
                  <a:cubicBezTo>
                    <a:pt x="2528" y="217"/>
                    <a:pt x="2519" y="229"/>
                    <a:pt x="2520" y="251"/>
                  </a:cubicBezTo>
                  <a:cubicBezTo>
                    <a:pt x="2509" y="248"/>
                    <a:pt x="2505" y="257"/>
                    <a:pt x="2499" y="251"/>
                  </a:cubicBezTo>
                  <a:cubicBezTo>
                    <a:pt x="2496" y="260"/>
                    <a:pt x="2497" y="273"/>
                    <a:pt x="2487" y="275"/>
                  </a:cubicBezTo>
                  <a:cubicBezTo>
                    <a:pt x="2455" y="281"/>
                    <a:pt x="2420" y="295"/>
                    <a:pt x="2386" y="302"/>
                  </a:cubicBezTo>
                  <a:cubicBezTo>
                    <a:pt x="2370" y="306"/>
                    <a:pt x="2353" y="303"/>
                    <a:pt x="2340" y="312"/>
                  </a:cubicBezTo>
                  <a:cubicBezTo>
                    <a:pt x="2325" y="321"/>
                    <a:pt x="2320" y="343"/>
                    <a:pt x="2309" y="357"/>
                  </a:cubicBezTo>
                  <a:cubicBezTo>
                    <a:pt x="2302" y="368"/>
                    <a:pt x="2287" y="369"/>
                    <a:pt x="2291" y="385"/>
                  </a:cubicBezTo>
                  <a:cubicBezTo>
                    <a:pt x="2305" y="390"/>
                    <a:pt x="2303" y="406"/>
                    <a:pt x="2303" y="415"/>
                  </a:cubicBezTo>
                  <a:cubicBezTo>
                    <a:pt x="2274" y="457"/>
                    <a:pt x="2221" y="437"/>
                    <a:pt x="2175" y="458"/>
                  </a:cubicBezTo>
                  <a:cubicBezTo>
                    <a:pt x="2176" y="473"/>
                    <a:pt x="2185" y="479"/>
                    <a:pt x="2190" y="489"/>
                  </a:cubicBezTo>
                  <a:cubicBezTo>
                    <a:pt x="2151" y="542"/>
                    <a:pt x="2094" y="578"/>
                    <a:pt x="2031" y="608"/>
                  </a:cubicBezTo>
                  <a:cubicBezTo>
                    <a:pt x="2022" y="595"/>
                    <a:pt x="1991" y="604"/>
                    <a:pt x="1986" y="587"/>
                  </a:cubicBezTo>
                  <a:cubicBezTo>
                    <a:pt x="2001" y="571"/>
                    <a:pt x="1998" y="530"/>
                    <a:pt x="2022" y="532"/>
                  </a:cubicBezTo>
                  <a:cubicBezTo>
                    <a:pt x="2019" y="492"/>
                    <a:pt x="2014" y="454"/>
                    <a:pt x="1989" y="437"/>
                  </a:cubicBezTo>
                  <a:cubicBezTo>
                    <a:pt x="1969" y="439"/>
                    <a:pt x="1971" y="464"/>
                    <a:pt x="1955" y="470"/>
                  </a:cubicBezTo>
                  <a:cubicBezTo>
                    <a:pt x="1943" y="472"/>
                    <a:pt x="1946" y="459"/>
                    <a:pt x="1946" y="449"/>
                  </a:cubicBezTo>
                  <a:cubicBezTo>
                    <a:pt x="1981" y="440"/>
                    <a:pt x="1957" y="386"/>
                    <a:pt x="1964" y="370"/>
                  </a:cubicBezTo>
                  <a:cubicBezTo>
                    <a:pt x="1956" y="371"/>
                    <a:pt x="1956" y="363"/>
                    <a:pt x="1955" y="357"/>
                  </a:cubicBezTo>
                  <a:cubicBezTo>
                    <a:pt x="1922" y="357"/>
                    <a:pt x="1894" y="321"/>
                    <a:pt x="1876" y="354"/>
                  </a:cubicBezTo>
                  <a:cubicBezTo>
                    <a:pt x="1873" y="364"/>
                    <a:pt x="1886" y="359"/>
                    <a:pt x="1885" y="367"/>
                  </a:cubicBezTo>
                  <a:cubicBezTo>
                    <a:pt x="1874" y="364"/>
                    <a:pt x="1872" y="370"/>
                    <a:pt x="1866" y="373"/>
                  </a:cubicBezTo>
                  <a:cubicBezTo>
                    <a:pt x="1864" y="391"/>
                    <a:pt x="1875" y="404"/>
                    <a:pt x="1857" y="406"/>
                  </a:cubicBezTo>
                  <a:cubicBezTo>
                    <a:pt x="1853" y="392"/>
                    <a:pt x="1870" y="380"/>
                    <a:pt x="1857" y="376"/>
                  </a:cubicBezTo>
                  <a:cubicBezTo>
                    <a:pt x="1829" y="406"/>
                    <a:pt x="1828" y="439"/>
                    <a:pt x="1824" y="492"/>
                  </a:cubicBezTo>
                  <a:cubicBezTo>
                    <a:pt x="1858" y="525"/>
                    <a:pt x="1848" y="607"/>
                    <a:pt x="1802" y="620"/>
                  </a:cubicBezTo>
                  <a:cubicBezTo>
                    <a:pt x="1738" y="563"/>
                    <a:pt x="1774" y="444"/>
                    <a:pt x="1790" y="379"/>
                  </a:cubicBezTo>
                  <a:cubicBezTo>
                    <a:pt x="1778" y="394"/>
                    <a:pt x="1765" y="425"/>
                    <a:pt x="1750" y="428"/>
                  </a:cubicBezTo>
                  <a:cubicBezTo>
                    <a:pt x="1761" y="398"/>
                    <a:pt x="1779" y="377"/>
                    <a:pt x="1787" y="345"/>
                  </a:cubicBezTo>
                  <a:cubicBezTo>
                    <a:pt x="1813" y="352"/>
                    <a:pt x="1828" y="332"/>
                    <a:pt x="1860" y="324"/>
                  </a:cubicBezTo>
                  <a:cubicBezTo>
                    <a:pt x="1887" y="328"/>
                    <a:pt x="1911" y="324"/>
                    <a:pt x="1931" y="321"/>
                  </a:cubicBezTo>
                  <a:cubicBezTo>
                    <a:pt x="1917" y="318"/>
                    <a:pt x="1913" y="306"/>
                    <a:pt x="1915" y="287"/>
                  </a:cubicBezTo>
                  <a:cubicBezTo>
                    <a:pt x="1899" y="288"/>
                    <a:pt x="1887" y="300"/>
                    <a:pt x="1873" y="293"/>
                  </a:cubicBezTo>
                  <a:cubicBezTo>
                    <a:pt x="1873" y="287"/>
                    <a:pt x="1873" y="281"/>
                    <a:pt x="1873" y="275"/>
                  </a:cubicBezTo>
                  <a:cubicBezTo>
                    <a:pt x="1828" y="280"/>
                    <a:pt x="1805" y="309"/>
                    <a:pt x="1766" y="302"/>
                  </a:cubicBezTo>
                  <a:cubicBezTo>
                    <a:pt x="1760" y="278"/>
                    <a:pt x="1725" y="273"/>
                    <a:pt x="1717" y="284"/>
                  </a:cubicBezTo>
                  <a:cubicBezTo>
                    <a:pt x="1721" y="264"/>
                    <a:pt x="1737" y="256"/>
                    <a:pt x="1747" y="241"/>
                  </a:cubicBezTo>
                  <a:cubicBezTo>
                    <a:pt x="1717" y="242"/>
                    <a:pt x="1706" y="262"/>
                    <a:pt x="1692" y="278"/>
                  </a:cubicBezTo>
                  <a:cubicBezTo>
                    <a:pt x="1671" y="290"/>
                    <a:pt x="1647" y="298"/>
                    <a:pt x="1628" y="312"/>
                  </a:cubicBezTo>
                  <a:cubicBezTo>
                    <a:pt x="1625" y="300"/>
                    <a:pt x="1610" y="312"/>
                    <a:pt x="1607" y="305"/>
                  </a:cubicBezTo>
                  <a:cubicBezTo>
                    <a:pt x="1609" y="299"/>
                    <a:pt x="1616" y="296"/>
                    <a:pt x="1616" y="287"/>
                  </a:cubicBezTo>
                  <a:cubicBezTo>
                    <a:pt x="1600" y="281"/>
                    <a:pt x="1580" y="312"/>
                    <a:pt x="1558" y="299"/>
                  </a:cubicBezTo>
                  <a:cubicBezTo>
                    <a:pt x="1580" y="287"/>
                    <a:pt x="1589" y="259"/>
                    <a:pt x="1610" y="244"/>
                  </a:cubicBezTo>
                  <a:cubicBezTo>
                    <a:pt x="1627" y="232"/>
                    <a:pt x="1652" y="234"/>
                    <a:pt x="1665" y="214"/>
                  </a:cubicBezTo>
                  <a:cubicBezTo>
                    <a:pt x="1647" y="210"/>
                    <a:pt x="1618" y="213"/>
                    <a:pt x="1607" y="202"/>
                  </a:cubicBezTo>
                  <a:cubicBezTo>
                    <a:pt x="1591" y="218"/>
                    <a:pt x="1559" y="216"/>
                    <a:pt x="1555" y="196"/>
                  </a:cubicBezTo>
                  <a:cubicBezTo>
                    <a:pt x="1529" y="204"/>
                    <a:pt x="1506" y="166"/>
                    <a:pt x="1482" y="189"/>
                  </a:cubicBezTo>
                  <a:cubicBezTo>
                    <a:pt x="1469" y="185"/>
                    <a:pt x="1459" y="177"/>
                    <a:pt x="1442" y="177"/>
                  </a:cubicBezTo>
                  <a:cubicBezTo>
                    <a:pt x="1428" y="168"/>
                    <a:pt x="1441" y="133"/>
                    <a:pt x="1417" y="134"/>
                  </a:cubicBezTo>
                  <a:cubicBezTo>
                    <a:pt x="1410" y="138"/>
                    <a:pt x="1419" y="156"/>
                    <a:pt x="1411" y="159"/>
                  </a:cubicBezTo>
                  <a:cubicBezTo>
                    <a:pt x="959" y="167"/>
                    <a:pt x="577" y="89"/>
                    <a:pt x="232" y="0"/>
                  </a:cubicBezTo>
                  <a:cubicBezTo>
                    <a:pt x="246" y="22"/>
                    <a:pt x="233" y="49"/>
                    <a:pt x="238" y="67"/>
                  </a:cubicBezTo>
                  <a:cubicBezTo>
                    <a:pt x="224" y="56"/>
                    <a:pt x="231" y="46"/>
                    <a:pt x="232" y="37"/>
                  </a:cubicBezTo>
                  <a:cubicBezTo>
                    <a:pt x="220" y="35"/>
                    <a:pt x="225" y="50"/>
                    <a:pt x="214" y="49"/>
                  </a:cubicBezTo>
                  <a:cubicBezTo>
                    <a:pt x="182" y="44"/>
                    <a:pt x="165" y="24"/>
                    <a:pt x="140" y="12"/>
                  </a:cubicBezTo>
                  <a:cubicBezTo>
                    <a:pt x="138" y="41"/>
                    <a:pt x="136" y="88"/>
                    <a:pt x="150" y="110"/>
                  </a:cubicBezTo>
                  <a:cubicBezTo>
                    <a:pt x="144" y="110"/>
                    <a:pt x="140" y="111"/>
                    <a:pt x="137" y="113"/>
                  </a:cubicBezTo>
                  <a:cubicBezTo>
                    <a:pt x="134" y="124"/>
                    <a:pt x="145" y="122"/>
                    <a:pt x="143" y="131"/>
                  </a:cubicBezTo>
                  <a:cubicBezTo>
                    <a:pt x="131" y="139"/>
                    <a:pt x="126" y="155"/>
                    <a:pt x="140" y="162"/>
                  </a:cubicBezTo>
                  <a:cubicBezTo>
                    <a:pt x="131" y="159"/>
                    <a:pt x="134" y="170"/>
                    <a:pt x="128" y="171"/>
                  </a:cubicBezTo>
                  <a:cubicBezTo>
                    <a:pt x="107" y="240"/>
                    <a:pt x="82" y="306"/>
                    <a:pt x="43" y="357"/>
                  </a:cubicBezTo>
                  <a:cubicBezTo>
                    <a:pt x="43" y="376"/>
                    <a:pt x="39" y="389"/>
                    <a:pt x="37" y="403"/>
                  </a:cubicBezTo>
                  <a:cubicBezTo>
                    <a:pt x="55" y="451"/>
                    <a:pt x="14" y="488"/>
                    <a:pt x="0" y="522"/>
                  </a:cubicBezTo>
                  <a:cubicBezTo>
                    <a:pt x="34" y="544"/>
                    <a:pt x="2" y="585"/>
                    <a:pt x="6" y="614"/>
                  </a:cubicBezTo>
                  <a:cubicBezTo>
                    <a:pt x="8" y="627"/>
                    <a:pt x="29" y="646"/>
                    <a:pt x="30" y="666"/>
                  </a:cubicBezTo>
                  <a:cubicBezTo>
                    <a:pt x="31" y="685"/>
                    <a:pt x="33" y="691"/>
                    <a:pt x="46" y="703"/>
                  </a:cubicBezTo>
                  <a:cubicBezTo>
                    <a:pt x="30" y="729"/>
                    <a:pt x="45" y="763"/>
                    <a:pt x="64" y="773"/>
                  </a:cubicBezTo>
                  <a:cubicBezTo>
                    <a:pt x="62" y="783"/>
                    <a:pt x="50" y="783"/>
                    <a:pt x="49" y="794"/>
                  </a:cubicBezTo>
                  <a:cubicBezTo>
                    <a:pt x="50" y="834"/>
                    <a:pt x="89" y="866"/>
                    <a:pt x="92" y="901"/>
                  </a:cubicBezTo>
                  <a:cubicBezTo>
                    <a:pt x="93" y="917"/>
                    <a:pt x="77" y="929"/>
                    <a:pt x="88" y="944"/>
                  </a:cubicBezTo>
                  <a:cubicBezTo>
                    <a:pt x="142" y="942"/>
                    <a:pt x="148" y="989"/>
                    <a:pt x="186" y="1002"/>
                  </a:cubicBezTo>
                  <a:cubicBezTo>
                    <a:pt x="188" y="1012"/>
                    <a:pt x="180" y="1011"/>
                    <a:pt x="186" y="1017"/>
                  </a:cubicBezTo>
                  <a:cubicBezTo>
                    <a:pt x="222" y="1026"/>
                    <a:pt x="234" y="1057"/>
                    <a:pt x="232" y="1103"/>
                  </a:cubicBezTo>
                  <a:cubicBezTo>
                    <a:pt x="269" y="1116"/>
                    <a:pt x="321" y="1116"/>
                    <a:pt x="363" y="1124"/>
                  </a:cubicBezTo>
                  <a:cubicBezTo>
                    <a:pt x="363" y="1130"/>
                    <a:pt x="355" y="1128"/>
                    <a:pt x="357" y="1136"/>
                  </a:cubicBezTo>
                  <a:cubicBezTo>
                    <a:pt x="405" y="1160"/>
                    <a:pt x="451" y="1193"/>
                    <a:pt x="495" y="1219"/>
                  </a:cubicBezTo>
                  <a:cubicBezTo>
                    <a:pt x="552" y="1252"/>
                    <a:pt x="619" y="1261"/>
                    <a:pt x="706" y="1271"/>
                  </a:cubicBezTo>
                  <a:cubicBezTo>
                    <a:pt x="707" y="1260"/>
                    <a:pt x="707" y="1248"/>
                    <a:pt x="712" y="1240"/>
                  </a:cubicBezTo>
                  <a:cubicBezTo>
                    <a:pt x="741" y="1245"/>
                    <a:pt x="771" y="1251"/>
                    <a:pt x="803" y="1253"/>
                  </a:cubicBezTo>
                  <a:cubicBezTo>
                    <a:pt x="824" y="1279"/>
                    <a:pt x="841" y="1311"/>
                    <a:pt x="874" y="1326"/>
                  </a:cubicBezTo>
                  <a:cubicBezTo>
                    <a:pt x="891" y="1344"/>
                    <a:pt x="885" y="1364"/>
                    <a:pt x="892" y="1390"/>
                  </a:cubicBezTo>
                  <a:cubicBezTo>
                    <a:pt x="901" y="1424"/>
                    <a:pt x="944" y="1432"/>
                    <a:pt x="971" y="1451"/>
                  </a:cubicBezTo>
                  <a:cubicBezTo>
                    <a:pt x="993" y="1437"/>
                    <a:pt x="990" y="1399"/>
                    <a:pt x="1023" y="1396"/>
                  </a:cubicBezTo>
                  <a:cubicBezTo>
                    <a:pt x="1088" y="1404"/>
                    <a:pt x="1120" y="1444"/>
                    <a:pt x="1130" y="1506"/>
                  </a:cubicBezTo>
                  <a:cubicBezTo>
                    <a:pt x="1152" y="1518"/>
                    <a:pt x="1158" y="1546"/>
                    <a:pt x="1179" y="1558"/>
                  </a:cubicBezTo>
                  <a:cubicBezTo>
                    <a:pt x="1166" y="1635"/>
                    <a:pt x="1252" y="1654"/>
                    <a:pt x="1304" y="1665"/>
                  </a:cubicBezTo>
                  <a:cubicBezTo>
                    <a:pt x="1295" y="1624"/>
                    <a:pt x="1297" y="1584"/>
                    <a:pt x="1301" y="1540"/>
                  </a:cubicBezTo>
                  <a:cubicBezTo>
                    <a:pt x="1353" y="1505"/>
                    <a:pt x="1416" y="1481"/>
                    <a:pt x="1457" y="1436"/>
                  </a:cubicBezTo>
                  <a:cubicBezTo>
                    <a:pt x="1501" y="1399"/>
                    <a:pt x="1577" y="1426"/>
                    <a:pt x="1622" y="1427"/>
                  </a:cubicBezTo>
                  <a:cubicBezTo>
                    <a:pt x="1620" y="1409"/>
                    <a:pt x="1602" y="1426"/>
                    <a:pt x="1598" y="1414"/>
                  </a:cubicBezTo>
                  <a:cubicBezTo>
                    <a:pt x="1617" y="1397"/>
                    <a:pt x="1632" y="1426"/>
                    <a:pt x="1650" y="1430"/>
                  </a:cubicBezTo>
                  <a:cubicBezTo>
                    <a:pt x="1650" y="1436"/>
                    <a:pt x="1646" y="1436"/>
                    <a:pt x="1646" y="1442"/>
                  </a:cubicBezTo>
                  <a:cubicBezTo>
                    <a:pt x="1657" y="1447"/>
                    <a:pt x="1665" y="1454"/>
                    <a:pt x="1680" y="1454"/>
                  </a:cubicBezTo>
                  <a:cubicBezTo>
                    <a:pt x="1688" y="1448"/>
                    <a:pt x="1692" y="1439"/>
                    <a:pt x="1705" y="1439"/>
                  </a:cubicBezTo>
                  <a:cubicBezTo>
                    <a:pt x="1715" y="1445"/>
                    <a:pt x="1697" y="1452"/>
                    <a:pt x="1705" y="1454"/>
                  </a:cubicBezTo>
                  <a:cubicBezTo>
                    <a:pt x="1729" y="1447"/>
                    <a:pt x="1710" y="1431"/>
                    <a:pt x="1729" y="1424"/>
                  </a:cubicBezTo>
                  <a:cubicBezTo>
                    <a:pt x="1734" y="1438"/>
                    <a:pt x="1775" y="1458"/>
                    <a:pt x="1778" y="1436"/>
                  </a:cubicBezTo>
                  <a:cubicBezTo>
                    <a:pt x="1769" y="1424"/>
                    <a:pt x="1744" y="1429"/>
                    <a:pt x="1738" y="1414"/>
                  </a:cubicBezTo>
                  <a:cubicBezTo>
                    <a:pt x="1748" y="1406"/>
                    <a:pt x="1760" y="1404"/>
                    <a:pt x="1753" y="1381"/>
                  </a:cubicBezTo>
                  <a:cubicBezTo>
                    <a:pt x="1740" y="1380"/>
                    <a:pt x="1746" y="1398"/>
                    <a:pt x="1729" y="1393"/>
                  </a:cubicBezTo>
                  <a:cubicBezTo>
                    <a:pt x="1743" y="1357"/>
                    <a:pt x="1774" y="1361"/>
                    <a:pt x="1818" y="1359"/>
                  </a:cubicBezTo>
                  <a:cubicBezTo>
                    <a:pt x="1824" y="1354"/>
                    <a:pt x="1819" y="1338"/>
                    <a:pt x="1830" y="1338"/>
                  </a:cubicBezTo>
                  <a:cubicBezTo>
                    <a:pt x="1836" y="1343"/>
                    <a:pt x="1845" y="1360"/>
                    <a:pt x="1833" y="1366"/>
                  </a:cubicBezTo>
                  <a:cubicBezTo>
                    <a:pt x="1883" y="1349"/>
                    <a:pt x="1957" y="1336"/>
                    <a:pt x="1983" y="1384"/>
                  </a:cubicBezTo>
                  <a:cubicBezTo>
                    <a:pt x="2010" y="1382"/>
                    <a:pt x="2034" y="1370"/>
                    <a:pt x="2038" y="1353"/>
                  </a:cubicBezTo>
                  <a:cubicBezTo>
                    <a:pt x="2090" y="1348"/>
                    <a:pt x="2086" y="1398"/>
                    <a:pt x="2129" y="1402"/>
                  </a:cubicBezTo>
                  <a:cubicBezTo>
                    <a:pt x="2155" y="1423"/>
                    <a:pt x="2126" y="1480"/>
                    <a:pt x="2151" y="1500"/>
                  </a:cubicBezTo>
                  <a:cubicBezTo>
                    <a:pt x="2158" y="1491"/>
                    <a:pt x="2148" y="1479"/>
                    <a:pt x="2151" y="1479"/>
                  </a:cubicBezTo>
                  <a:cubicBezTo>
                    <a:pt x="2155" y="1479"/>
                    <a:pt x="2162" y="1478"/>
                    <a:pt x="2163" y="1482"/>
                  </a:cubicBezTo>
                  <a:cubicBezTo>
                    <a:pt x="2164" y="1496"/>
                    <a:pt x="2151" y="1497"/>
                    <a:pt x="2151" y="1509"/>
                  </a:cubicBezTo>
                  <a:cubicBezTo>
                    <a:pt x="2166" y="1527"/>
                    <a:pt x="2179" y="1548"/>
                    <a:pt x="2190" y="1570"/>
                  </a:cubicBezTo>
                  <a:cubicBezTo>
                    <a:pt x="2199" y="1573"/>
                    <a:pt x="2198" y="1566"/>
                    <a:pt x="2206" y="1567"/>
                  </a:cubicBezTo>
                  <a:cubicBezTo>
                    <a:pt x="2212" y="1577"/>
                    <a:pt x="2215" y="1590"/>
                    <a:pt x="2221" y="1601"/>
                  </a:cubicBezTo>
                  <a:cubicBezTo>
                    <a:pt x="2248" y="1595"/>
                    <a:pt x="2259" y="1624"/>
                    <a:pt x="2267" y="1647"/>
                  </a:cubicBezTo>
                  <a:cubicBezTo>
                    <a:pt x="2278" y="1643"/>
                    <a:pt x="2298" y="1632"/>
                    <a:pt x="2306" y="1634"/>
                  </a:cubicBezTo>
                  <a:cubicBezTo>
                    <a:pt x="2302" y="1653"/>
                    <a:pt x="2272" y="1661"/>
                    <a:pt x="2273" y="1674"/>
                  </a:cubicBezTo>
                  <a:cubicBezTo>
                    <a:pt x="2294" y="1659"/>
                    <a:pt x="2314" y="1642"/>
                    <a:pt x="2319" y="1610"/>
                  </a:cubicBezTo>
                  <a:cubicBezTo>
                    <a:pt x="2308" y="1605"/>
                    <a:pt x="2317" y="1620"/>
                    <a:pt x="2309" y="1619"/>
                  </a:cubicBezTo>
                  <a:cubicBezTo>
                    <a:pt x="2332" y="1539"/>
                    <a:pt x="2288" y="1484"/>
                    <a:pt x="2261" y="1436"/>
                  </a:cubicBezTo>
                  <a:cubicBezTo>
                    <a:pt x="2261" y="1430"/>
                    <a:pt x="2269" y="1432"/>
                    <a:pt x="2267" y="1424"/>
                  </a:cubicBezTo>
                  <a:cubicBezTo>
                    <a:pt x="2220" y="1382"/>
                    <a:pt x="2172" y="1299"/>
                    <a:pt x="2199" y="1219"/>
                  </a:cubicBezTo>
                  <a:cubicBezTo>
                    <a:pt x="2206" y="1200"/>
                    <a:pt x="2227" y="1190"/>
                    <a:pt x="2227" y="1170"/>
                  </a:cubicBezTo>
                  <a:cubicBezTo>
                    <a:pt x="2256" y="1160"/>
                    <a:pt x="2264" y="1129"/>
                    <a:pt x="2288" y="1115"/>
                  </a:cubicBezTo>
                  <a:cubicBezTo>
                    <a:pt x="2286" y="1075"/>
                    <a:pt x="2308" y="1058"/>
                    <a:pt x="2343" y="1054"/>
                  </a:cubicBezTo>
                  <a:cubicBezTo>
                    <a:pt x="2340" y="993"/>
                    <a:pt x="2418" y="1005"/>
                    <a:pt x="2419" y="965"/>
                  </a:cubicBezTo>
                  <a:cubicBezTo>
                    <a:pt x="2417" y="971"/>
                    <a:pt x="2393" y="974"/>
                    <a:pt x="2389" y="965"/>
                  </a:cubicBezTo>
                  <a:cubicBezTo>
                    <a:pt x="2402" y="976"/>
                    <a:pt x="2410" y="949"/>
                    <a:pt x="2398" y="944"/>
                  </a:cubicBezTo>
                  <a:cubicBezTo>
                    <a:pt x="2418" y="950"/>
                    <a:pt x="2439" y="941"/>
                    <a:pt x="2441" y="920"/>
                  </a:cubicBezTo>
                  <a:cubicBezTo>
                    <a:pt x="2436" y="911"/>
                    <a:pt x="2422" y="927"/>
                    <a:pt x="2416" y="916"/>
                  </a:cubicBezTo>
                  <a:cubicBezTo>
                    <a:pt x="2427" y="917"/>
                    <a:pt x="2435" y="914"/>
                    <a:pt x="2438" y="907"/>
                  </a:cubicBezTo>
                  <a:cubicBezTo>
                    <a:pt x="2436" y="903"/>
                    <a:pt x="2436" y="903"/>
                    <a:pt x="2436" y="903"/>
                  </a:cubicBezTo>
                  <a:cubicBezTo>
                    <a:pt x="2441" y="904"/>
                    <a:pt x="2441" y="904"/>
                    <a:pt x="2441" y="904"/>
                  </a:cubicBezTo>
                  <a:cubicBezTo>
                    <a:pt x="2428" y="885"/>
                    <a:pt x="2417" y="862"/>
                    <a:pt x="2407" y="840"/>
                  </a:cubicBezTo>
                  <a:cubicBezTo>
                    <a:pt x="2400" y="840"/>
                    <a:pt x="2392" y="839"/>
                    <a:pt x="2388" y="842"/>
                  </a:cubicBezTo>
                  <a:cubicBezTo>
                    <a:pt x="2400" y="832"/>
                    <a:pt x="2374" y="820"/>
                    <a:pt x="2380" y="813"/>
                  </a:cubicBezTo>
                  <a:cubicBezTo>
                    <a:pt x="2383" y="813"/>
                    <a:pt x="2383" y="815"/>
                    <a:pt x="2386" y="816"/>
                  </a:cubicBezTo>
                  <a:cubicBezTo>
                    <a:pt x="2384" y="793"/>
                    <a:pt x="2377" y="775"/>
                    <a:pt x="2361" y="767"/>
                  </a:cubicBezTo>
                  <a:cubicBezTo>
                    <a:pt x="2370" y="769"/>
                    <a:pt x="2367" y="760"/>
                    <a:pt x="2371" y="758"/>
                  </a:cubicBezTo>
                  <a:cubicBezTo>
                    <a:pt x="2349" y="744"/>
                    <a:pt x="2346" y="687"/>
                    <a:pt x="2367" y="684"/>
                  </a:cubicBezTo>
                  <a:cubicBezTo>
                    <a:pt x="2354" y="697"/>
                    <a:pt x="2376" y="712"/>
                    <a:pt x="2361" y="727"/>
                  </a:cubicBezTo>
                  <a:cubicBezTo>
                    <a:pt x="2375" y="727"/>
                    <a:pt x="2366" y="731"/>
                    <a:pt x="2367" y="748"/>
                  </a:cubicBezTo>
                  <a:cubicBezTo>
                    <a:pt x="2384" y="750"/>
                    <a:pt x="2380" y="770"/>
                    <a:pt x="2392" y="776"/>
                  </a:cubicBezTo>
                  <a:cubicBezTo>
                    <a:pt x="2396" y="765"/>
                    <a:pt x="2382" y="758"/>
                    <a:pt x="2389" y="755"/>
                  </a:cubicBezTo>
                  <a:cubicBezTo>
                    <a:pt x="2421" y="766"/>
                    <a:pt x="2383" y="811"/>
                    <a:pt x="2407" y="828"/>
                  </a:cubicBezTo>
                  <a:cubicBezTo>
                    <a:pt x="2413" y="788"/>
                    <a:pt x="2442" y="751"/>
                    <a:pt x="2426" y="709"/>
                  </a:cubicBezTo>
                  <a:cubicBezTo>
                    <a:pt x="2404" y="703"/>
                    <a:pt x="2401" y="678"/>
                    <a:pt x="2389" y="663"/>
                  </a:cubicBezTo>
                  <a:cubicBezTo>
                    <a:pt x="2397" y="675"/>
                    <a:pt x="2409" y="684"/>
                    <a:pt x="2429" y="684"/>
                  </a:cubicBezTo>
                  <a:cubicBezTo>
                    <a:pt x="2430" y="692"/>
                    <a:pt x="2423" y="691"/>
                    <a:pt x="2426" y="700"/>
                  </a:cubicBezTo>
                  <a:cubicBezTo>
                    <a:pt x="2448" y="678"/>
                    <a:pt x="2467" y="638"/>
                    <a:pt x="2456" y="593"/>
                  </a:cubicBezTo>
                  <a:cubicBezTo>
                    <a:pt x="2452" y="585"/>
                    <a:pt x="2445" y="599"/>
                    <a:pt x="2441" y="590"/>
                  </a:cubicBezTo>
                  <a:cubicBezTo>
                    <a:pt x="2447" y="589"/>
                    <a:pt x="2447" y="581"/>
                    <a:pt x="2453" y="580"/>
                  </a:cubicBezTo>
                  <a:cubicBezTo>
                    <a:pt x="2451" y="572"/>
                    <a:pt x="2451" y="572"/>
                    <a:pt x="2451" y="572"/>
                  </a:cubicBezTo>
                  <a:cubicBezTo>
                    <a:pt x="2456" y="565"/>
                    <a:pt x="2456" y="565"/>
                    <a:pt x="2456" y="565"/>
                  </a:cubicBezTo>
                  <a:cubicBezTo>
                    <a:pt x="2478" y="522"/>
                    <a:pt x="2541" y="519"/>
                    <a:pt x="2578" y="492"/>
                  </a:cubicBezTo>
                  <a:cubicBezTo>
                    <a:pt x="2582" y="483"/>
                    <a:pt x="2577" y="477"/>
                    <a:pt x="2590" y="474"/>
                  </a:cubicBezTo>
                  <a:cubicBezTo>
                    <a:pt x="2592" y="483"/>
                    <a:pt x="2590" y="489"/>
                    <a:pt x="2584" y="492"/>
                  </a:cubicBezTo>
                  <a:cubicBezTo>
                    <a:pt x="2598" y="484"/>
                    <a:pt x="2605" y="470"/>
                    <a:pt x="2624" y="467"/>
                  </a:cubicBezTo>
                  <a:cubicBezTo>
                    <a:pt x="2624" y="452"/>
                    <a:pt x="2619" y="440"/>
                    <a:pt x="2603" y="440"/>
                  </a:cubicBezTo>
                  <a:cubicBezTo>
                    <a:pt x="2604" y="450"/>
                    <a:pt x="2618" y="447"/>
                    <a:pt x="2618" y="458"/>
                  </a:cubicBezTo>
                  <a:cubicBezTo>
                    <a:pt x="2592" y="482"/>
                    <a:pt x="2586" y="430"/>
                    <a:pt x="2566" y="437"/>
                  </a:cubicBezTo>
                  <a:cubicBezTo>
                    <a:pt x="2568" y="410"/>
                    <a:pt x="2564" y="373"/>
                    <a:pt x="2578" y="333"/>
                  </a:cubicBezTo>
                  <a:cubicBezTo>
                    <a:pt x="2595" y="336"/>
                    <a:pt x="2607" y="317"/>
                    <a:pt x="2621" y="309"/>
                  </a:cubicBezTo>
                  <a:cubicBezTo>
                    <a:pt x="2623" y="298"/>
                    <a:pt x="2618" y="280"/>
                    <a:pt x="2621" y="278"/>
                  </a:cubicBezTo>
                  <a:cubicBezTo>
                    <a:pt x="2625" y="283"/>
                    <a:pt x="2634" y="282"/>
                    <a:pt x="2633" y="290"/>
                  </a:cubicBezTo>
                  <a:cubicBezTo>
                    <a:pt x="2626" y="295"/>
                    <a:pt x="2622" y="295"/>
                    <a:pt x="2627" y="305"/>
                  </a:cubicBezTo>
                  <a:cubicBezTo>
                    <a:pt x="2643" y="302"/>
                    <a:pt x="2635" y="281"/>
                    <a:pt x="2645" y="272"/>
                  </a:cubicBezTo>
                  <a:cubicBezTo>
                    <a:pt x="2645" y="280"/>
                    <a:pt x="2644" y="287"/>
                    <a:pt x="2655" y="284"/>
                  </a:cubicBezTo>
                  <a:cubicBezTo>
                    <a:pt x="2660" y="266"/>
                    <a:pt x="2651" y="276"/>
                    <a:pt x="2649" y="266"/>
                  </a:cubicBezTo>
                  <a:cubicBezTo>
                    <a:pt x="2672" y="277"/>
                    <a:pt x="2717" y="231"/>
                    <a:pt x="2688" y="20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600" dirty="0">
                <a:cs typeface="+mn-ea"/>
                <a:sym typeface="+mn-lt"/>
              </a:endParaRPr>
            </a:p>
          </p:txBody>
        </p:sp>
      </p:grpSp>
      <p:grpSp>
        <p:nvGrpSpPr>
          <p:cNvPr id="6" name="Group 5"/>
          <p:cNvGrpSpPr/>
          <p:nvPr/>
        </p:nvGrpSpPr>
        <p:grpSpPr>
          <a:xfrm>
            <a:off x="6978836" y="4778506"/>
            <a:ext cx="585787" cy="585787"/>
            <a:chOff x="6978836" y="4778506"/>
            <a:chExt cx="585787" cy="585787"/>
          </a:xfrm>
        </p:grpSpPr>
        <p:sp>
          <p:nvSpPr>
            <p:cNvPr id="137" name="Oval 136"/>
            <p:cNvSpPr/>
            <p:nvPr/>
          </p:nvSpPr>
          <p:spPr>
            <a:xfrm>
              <a:off x="6978836" y="4778506"/>
              <a:ext cx="585787" cy="585787"/>
            </a:xfrm>
            <a:prstGeom prst="ellipse">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600" dirty="0">
                <a:solidFill>
                  <a:schemeClr val="bg1"/>
                </a:solidFill>
                <a:cs typeface="+mn-ea"/>
                <a:sym typeface="+mn-lt"/>
              </a:endParaRPr>
            </a:p>
          </p:txBody>
        </p:sp>
        <p:grpSp>
          <p:nvGrpSpPr>
            <p:cNvPr id="143" name="Group 144"/>
            <p:cNvGrpSpPr/>
            <p:nvPr/>
          </p:nvGrpSpPr>
          <p:grpSpPr>
            <a:xfrm>
              <a:off x="7126318" y="4860739"/>
              <a:ext cx="300526" cy="362297"/>
              <a:chOff x="4219575" y="1416050"/>
              <a:chExt cx="687388" cy="828676"/>
            </a:xfrm>
            <a:solidFill>
              <a:schemeClr val="bg1"/>
            </a:solidFill>
          </p:grpSpPr>
          <p:sp>
            <p:nvSpPr>
              <p:cNvPr id="144" name="Freeform 36"/>
              <p:cNvSpPr>
                <a:spLocks/>
              </p:cNvSpPr>
              <p:nvPr/>
            </p:nvSpPr>
            <p:spPr bwMode="auto">
              <a:xfrm>
                <a:off x="4568825" y="1816100"/>
                <a:ext cx="26988" cy="39688"/>
              </a:xfrm>
              <a:custGeom>
                <a:avLst/>
                <a:gdLst/>
                <a:ahLst/>
                <a:cxnLst>
                  <a:cxn ang="0">
                    <a:pos x="3" y="27"/>
                  </a:cxn>
                  <a:cxn ang="0">
                    <a:pos x="9" y="21"/>
                  </a:cxn>
                  <a:cxn ang="0">
                    <a:pos x="0" y="14"/>
                  </a:cxn>
                  <a:cxn ang="0">
                    <a:pos x="9" y="0"/>
                  </a:cxn>
                  <a:cxn ang="0">
                    <a:pos x="20" y="12"/>
                  </a:cxn>
                  <a:cxn ang="0">
                    <a:pos x="6" y="30"/>
                  </a:cxn>
                  <a:cxn ang="0">
                    <a:pos x="0" y="27"/>
                  </a:cxn>
                  <a:cxn ang="0">
                    <a:pos x="2" y="25"/>
                  </a:cxn>
                  <a:cxn ang="0">
                    <a:pos x="3" y="27"/>
                  </a:cxn>
                </a:cxnLst>
                <a:rect l="0" t="0" r="r" b="b"/>
                <a:pathLst>
                  <a:path w="20" h="30">
                    <a:moveTo>
                      <a:pt x="3" y="27"/>
                    </a:moveTo>
                    <a:cubicBezTo>
                      <a:pt x="6" y="26"/>
                      <a:pt x="9" y="23"/>
                      <a:pt x="9" y="21"/>
                    </a:cubicBezTo>
                    <a:cubicBezTo>
                      <a:pt x="5" y="20"/>
                      <a:pt x="0" y="16"/>
                      <a:pt x="0" y="14"/>
                    </a:cubicBezTo>
                    <a:cubicBezTo>
                      <a:pt x="0" y="12"/>
                      <a:pt x="5" y="0"/>
                      <a:pt x="9" y="0"/>
                    </a:cubicBezTo>
                    <a:cubicBezTo>
                      <a:pt x="17" y="0"/>
                      <a:pt x="18" y="4"/>
                      <a:pt x="20" y="12"/>
                    </a:cubicBezTo>
                    <a:cubicBezTo>
                      <a:pt x="12" y="14"/>
                      <a:pt x="16" y="30"/>
                      <a:pt x="6" y="30"/>
                    </a:cubicBezTo>
                    <a:cubicBezTo>
                      <a:pt x="3" y="30"/>
                      <a:pt x="1" y="27"/>
                      <a:pt x="0" y="27"/>
                    </a:cubicBezTo>
                    <a:cubicBezTo>
                      <a:pt x="1" y="26"/>
                      <a:pt x="2" y="25"/>
                      <a:pt x="2" y="25"/>
                    </a:cubicBezTo>
                    <a:lnTo>
                      <a:pt x="3" y="2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grpSp>
            <p:nvGrpSpPr>
              <p:cNvPr id="145" name="Group 343"/>
              <p:cNvGrpSpPr/>
              <p:nvPr/>
            </p:nvGrpSpPr>
            <p:grpSpPr>
              <a:xfrm>
                <a:off x="4219575" y="1416050"/>
                <a:ext cx="687388" cy="828676"/>
                <a:chOff x="4219575" y="1416050"/>
                <a:chExt cx="687388" cy="828676"/>
              </a:xfrm>
              <a:grpFill/>
            </p:grpSpPr>
            <p:sp>
              <p:nvSpPr>
                <p:cNvPr id="146" name="Freeform 24"/>
                <p:cNvSpPr>
                  <a:spLocks/>
                </p:cNvSpPr>
                <p:nvPr/>
              </p:nvSpPr>
              <p:spPr bwMode="auto">
                <a:xfrm>
                  <a:off x="4230688" y="1782763"/>
                  <a:ext cx="646113" cy="461963"/>
                </a:xfrm>
                <a:custGeom>
                  <a:avLst/>
                  <a:gdLst/>
                  <a:ahLst/>
                  <a:cxnLst>
                    <a:cxn ang="0">
                      <a:pos x="473" y="233"/>
                    </a:cxn>
                    <a:cxn ang="0">
                      <a:pos x="470" y="273"/>
                    </a:cxn>
                    <a:cxn ang="0">
                      <a:pos x="427" y="274"/>
                    </a:cxn>
                    <a:cxn ang="0">
                      <a:pos x="401" y="283"/>
                    </a:cxn>
                    <a:cxn ang="0">
                      <a:pos x="403" y="303"/>
                    </a:cxn>
                    <a:cxn ang="0">
                      <a:pos x="413" y="322"/>
                    </a:cxn>
                    <a:cxn ang="0">
                      <a:pos x="401" y="319"/>
                    </a:cxn>
                    <a:cxn ang="0">
                      <a:pos x="397" y="336"/>
                    </a:cxn>
                    <a:cxn ang="0">
                      <a:pos x="382" y="315"/>
                    </a:cxn>
                    <a:cxn ang="0">
                      <a:pos x="358" y="278"/>
                    </a:cxn>
                    <a:cxn ang="0">
                      <a:pos x="329" y="238"/>
                    </a:cxn>
                    <a:cxn ang="0">
                      <a:pos x="289" y="213"/>
                    </a:cxn>
                    <a:cxn ang="0">
                      <a:pos x="270" y="212"/>
                    </a:cxn>
                    <a:cxn ang="0">
                      <a:pos x="289" y="244"/>
                    </a:cxn>
                    <a:cxn ang="0">
                      <a:pos x="315" y="264"/>
                    </a:cxn>
                    <a:cxn ang="0">
                      <a:pos x="330" y="283"/>
                    </a:cxn>
                    <a:cxn ang="0">
                      <a:pos x="323" y="305"/>
                    </a:cxn>
                    <a:cxn ang="0">
                      <a:pos x="316" y="303"/>
                    </a:cxn>
                    <a:cxn ang="0">
                      <a:pos x="291" y="273"/>
                    </a:cxn>
                    <a:cxn ang="0">
                      <a:pos x="229" y="223"/>
                    </a:cxn>
                    <a:cxn ang="0">
                      <a:pos x="168" y="237"/>
                    </a:cxn>
                    <a:cxn ang="0">
                      <a:pos x="135" y="272"/>
                    </a:cxn>
                    <a:cxn ang="0">
                      <a:pos x="101" y="326"/>
                    </a:cxn>
                    <a:cxn ang="0">
                      <a:pos x="72" y="338"/>
                    </a:cxn>
                    <a:cxn ang="0">
                      <a:pos x="10" y="334"/>
                    </a:cxn>
                    <a:cxn ang="0">
                      <a:pos x="0" y="306"/>
                    </a:cxn>
                    <a:cxn ang="0">
                      <a:pos x="4" y="246"/>
                    </a:cxn>
                    <a:cxn ang="0">
                      <a:pos x="48" y="235"/>
                    </a:cxn>
                    <a:cxn ang="0">
                      <a:pos x="89" y="240"/>
                    </a:cxn>
                    <a:cxn ang="0">
                      <a:pos x="105" y="206"/>
                    </a:cxn>
                    <a:cxn ang="0">
                      <a:pos x="103" y="193"/>
                    </a:cxn>
                    <a:cxn ang="0">
                      <a:pos x="60" y="163"/>
                    </a:cxn>
                    <a:cxn ang="0">
                      <a:pos x="88" y="157"/>
                    </a:cxn>
                    <a:cxn ang="0">
                      <a:pos x="96" y="143"/>
                    </a:cxn>
                    <a:cxn ang="0">
                      <a:pos x="114" y="145"/>
                    </a:cxn>
                    <a:cxn ang="0">
                      <a:pos x="147" y="118"/>
                    </a:cxn>
                    <a:cxn ang="0">
                      <a:pos x="176" y="89"/>
                    </a:cxn>
                    <a:cxn ang="0">
                      <a:pos x="208" y="73"/>
                    </a:cxn>
                    <a:cxn ang="0">
                      <a:pos x="225" y="54"/>
                    </a:cxn>
                    <a:cxn ang="0">
                      <a:pos x="245" y="5"/>
                    </a:cxn>
                    <a:cxn ang="0">
                      <a:pos x="251" y="25"/>
                    </a:cxn>
                    <a:cxn ang="0">
                      <a:pos x="240" y="54"/>
                    </a:cxn>
                    <a:cxn ang="0">
                      <a:pos x="254" y="66"/>
                    </a:cxn>
                    <a:cxn ang="0">
                      <a:pos x="289" y="68"/>
                    </a:cxn>
                    <a:cxn ang="0">
                      <a:pos x="333" y="50"/>
                    </a:cxn>
                    <a:cxn ang="0">
                      <a:pos x="378" y="55"/>
                    </a:cxn>
                    <a:cxn ang="0">
                      <a:pos x="408" y="95"/>
                    </a:cxn>
                    <a:cxn ang="0">
                      <a:pos x="399" y="153"/>
                    </a:cxn>
                    <a:cxn ang="0">
                      <a:pos x="470" y="180"/>
                    </a:cxn>
                    <a:cxn ang="0">
                      <a:pos x="474" y="204"/>
                    </a:cxn>
                    <a:cxn ang="0">
                      <a:pos x="476" y="216"/>
                    </a:cxn>
                  </a:cxnLst>
                  <a:rect l="0" t="0" r="r" b="b"/>
                  <a:pathLst>
                    <a:path w="485" h="347">
                      <a:moveTo>
                        <a:pt x="476" y="216"/>
                      </a:moveTo>
                      <a:cubicBezTo>
                        <a:pt x="474" y="223"/>
                        <a:pt x="475" y="219"/>
                        <a:pt x="473" y="222"/>
                      </a:cubicBezTo>
                      <a:cubicBezTo>
                        <a:pt x="473" y="233"/>
                        <a:pt x="473" y="233"/>
                        <a:pt x="473" y="233"/>
                      </a:cubicBezTo>
                      <a:cubicBezTo>
                        <a:pt x="469" y="238"/>
                        <a:pt x="461" y="246"/>
                        <a:pt x="461" y="253"/>
                      </a:cubicBezTo>
                      <a:cubicBezTo>
                        <a:pt x="461" y="261"/>
                        <a:pt x="473" y="268"/>
                        <a:pt x="476" y="272"/>
                      </a:cubicBezTo>
                      <a:cubicBezTo>
                        <a:pt x="474" y="273"/>
                        <a:pt x="472" y="273"/>
                        <a:pt x="470" y="273"/>
                      </a:cubicBezTo>
                      <a:cubicBezTo>
                        <a:pt x="466" y="275"/>
                        <a:pt x="463" y="273"/>
                        <a:pt x="459" y="275"/>
                      </a:cubicBezTo>
                      <a:cubicBezTo>
                        <a:pt x="453" y="277"/>
                        <a:pt x="452" y="283"/>
                        <a:pt x="446" y="283"/>
                      </a:cubicBezTo>
                      <a:cubicBezTo>
                        <a:pt x="439" y="283"/>
                        <a:pt x="435" y="274"/>
                        <a:pt x="427" y="274"/>
                      </a:cubicBezTo>
                      <a:cubicBezTo>
                        <a:pt x="420" y="274"/>
                        <a:pt x="419" y="278"/>
                        <a:pt x="413" y="280"/>
                      </a:cubicBezTo>
                      <a:cubicBezTo>
                        <a:pt x="414" y="284"/>
                        <a:pt x="414" y="286"/>
                        <a:pt x="413" y="290"/>
                      </a:cubicBezTo>
                      <a:cubicBezTo>
                        <a:pt x="406" y="290"/>
                        <a:pt x="405" y="283"/>
                        <a:pt x="401" y="283"/>
                      </a:cubicBezTo>
                      <a:cubicBezTo>
                        <a:pt x="399" y="283"/>
                        <a:pt x="397" y="286"/>
                        <a:pt x="397" y="288"/>
                      </a:cubicBezTo>
                      <a:cubicBezTo>
                        <a:pt x="405" y="298"/>
                        <a:pt x="405" y="298"/>
                        <a:pt x="405" y="298"/>
                      </a:cubicBezTo>
                      <a:cubicBezTo>
                        <a:pt x="405" y="300"/>
                        <a:pt x="403" y="302"/>
                        <a:pt x="403" y="303"/>
                      </a:cubicBezTo>
                      <a:cubicBezTo>
                        <a:pt x="403" y="304"/>
                        <a:pt x="415" y="315"/>
                        <a:pt x="419" y="315"/>
                      </a:cubicBezTo>
                      <a:cubicBezTo>
                        <a:pt x="419" y="317"/>
                        <a:pt x="420" y="318"/>
                        <a:pt x="420" y="319"/>
                      </a:cubicBezTo>
                      <a:cubicBezTo>
                        <a:pt x="418" y="321"/>
                        <a:pt x="414" y="319"/>
                        <a:pt x="413" y="322"/>
                      </a:cubicBezTo>
                      <a:cubicBezTo>
                        <a:pt x="412" y="322"/>
                        <a:pt x="412" y="322"/>
                        <a:pt x="412" y="322"/>
                      </a:cubicBezTo>
                      <a:cubicBezTo>
                        <a:pt x="407" y="321"/>
                        <a:pt x="403" y="317"/>
                        <a:pt x="401" y="315"/>
                      </a:cubicBezTo>
                      <a:cubicBezTo>
                        <a:pt x="401" y="319"/>
                        <a:pt x="401" y="319"/>
                        <a:pt x="401" y="319"/>
                      </a:cubicBezTo>
                      <a:cubicBezTo>
                        <a:pt x="402" y="321"/>
                        <a:pt x="403" y="323"/>
                        <a:pt x="403" y="326"/>
                      </a:cubicBezTo>
                      <a:cubicBezTo>
                        <a:pt x="403" y="329"/>
                        <a:pt x="399" y="334"/>
                        <a:pt x="403" y="336"/>
                      </a:cubicBezTo>
                      <a:cubicBezTo>
                        <a:pt x="401" y="336"/>
                        <a:pt x="397" y="336"/>
                        <a:pt x="397" y="336"/>
                      </a:cubicBezTo>
                      <a:cubicBezTo>
                        <a:pt x="390" y="336"/>
                        <a:pt x="384" y="329"/>
                        <a:pt x="384" y="322"/>
                      </a:cubicBezTo>
                      <a:cubicBezTo>
                        <a:pt x="384" y="319"/>
                        <a:pt x="388" y="317"/>
                        <a:pt x="390" y="315"/>
                      </a:cubicBezTo>
                      <a:cubicBezTo>
                        <a:pt x="387" y="315"/>
                        <a:pt x="385" y="315"/>
                        <a:pt x="382" y="315"/>
                      </a:cubicBezTo>
                      <a:cubicBezTo>
                        <a:pt x="380" y="315"/>
                        <a:pt x="379" y="311"/>
                        <a:pt x="379" y="310"/>
                      </a:cubicBezTo>
                      <a:cubicBezTo>
                        <a:pt x="378" y="304"/>
                        <a:pt x="374" y="300"/>
                        <a:pt x="370" y="296"/>
                      </a:cubicBezTo>
                      <a:cubicBezTo>
                        <a:pt x="365" y="291"/>
                        <a:pt x="358" y="287"/>
                        <a:pt x="358" y="278"/>
                      </a:cubicBezTo>
                      <a:cubicBezTo>
                        <a:pt x="358" y="272"/>
                        <a:pt x="358" y="270"/>
                        <a:pt x="358" y="266"/>
                      </a:cubicBezTo>
                      <a:cubicBezTo>
                        <a:pt x="358" y="260"/>
                        <a:pt x="348" y="251"/>
                        <a:pt x="342" y="248"/>
                      </a:cubicBezTo>
                      <a:cubicBezTo>
                        <a:pt x="336" y="245"/>
                        <a:pt x="329" y="244"/>
                        <a:pt x="329" y="238"/>
                      </a:cubicBezTo>
                      <a:cubicBezTo>
                        <a:pt x="326" y="238"/>
                        <a:pt x="325" y="238"/>
                        <a:pt x="323" y="238"/>
                      </a:cubicBezTo>
                      <a:cubicBezTo>
                        <a:pt x="313" y="238"/>
                        <a:pt x="302" y="223"/>
                        <a:pt x="302" y="213"/>
                      </a:cubicBezTo>
                      <a:cubicBezTo>
                        <a:pt x="297" y="213"/>
                        <a:pt x="293" y="213"/>
                        <a:pt x="289" y="213"/>
                      </a:cubicBezTo>
                      <a:cubicBezTo>
                        <a:pt x="283" y="213"/>
                        <a:pt x="285" y="204"/>
                        <a:pt x="283" y="201"/>
                      </a:cubicBezTo>
                      <a:cubicBezTo>
                        <a:pt x="278" y="204"/>
                        <a:pt x="268" y="204"/>
                        <a:pt x="268" y="209"/>
                      </a:cubicBezTo>
                      <a:cubicBezTo>
                        <a:pt x="268" y="210"/>
                        <a:pt x="270" y="212"/>
                        <a:pt x="270" y="212"/>
                      </a:cubicBezTo>
                      <a:cubicBezTo>
                        <a:pt x="270" y="214"/>
                        <a:pt x="269" y="217"/>
                        <a:pt x="269" y="220"/>
                      </a:cubicBezTo>
                      <a:cubicBezTo>
                        <a:pt x="269" y="226"/>
                        <a:pt x="273" y="229"/>
                        <a:pt x="278" y="231"/>
                      </a:cubicBezTo>
                      <a:cubicBezTo>
                        <a:pt x="285" y="233"/>
                        <a:pt x="288" y="240"/>
                        <a:pt x="289" y="244"/>
                      </a:cubicBezTo>
                      <a:cubicBezTo>
                        <a:pt x="291" y="250"/>
                        <a:pt x="294" y="257"/>
                        <a:pt x="298" y="259"/>
                      </a:cubicBezTo>
                      <a:cubicBezTo>
                        <a:pt x="304" y="262"/>
                        <a:pt x="309" y="260"/>
                        <a:pt x="315" y="260"/>
                      </a:cubicBezTo>
                      <a:cubicBezTo>
                        <a:pt x="315" y="261"/>
                        <a:pt x="315" y="263"/>
                        <a:pt x="315" y="264"/>
                      </a:cubicBezTo>
                      <a:cubicBezTo>
                        <a:pt x="313" y="269"/>
                        <a:pt x="323" y="271"/>
                        <a:pt x="326" y="272"/>
                      </a:cubicBezTo>
                      <a:cubicBezTo>
                        <a:pt x="335" y="277"/>
                        <a:pt x="345" y="280"/>
                        <a:pt x="344" y="290"/>
                      </a:cubicBezTo>
                      <a:cubicBezTo>
                        <a:pt x="340" y="289"/>
                        <a:pt x="337" y="283"/>
                        <a:pt x="330" y="283"/>
                      </a:cubicBezTo>
                      <a:cubicBezTo>
                        <a:pt x="325" y="283"/>
                        <a:pt x="320" y="286"/>
                        <a:pt x="320" y="290"/>
                      </a:cubicBezTo>
                      <a:cubicBezTo>
                        <a:pt x="320" y="296"/>
                        <a:pt x="328" y="297"/>
                        <a:pt x="328" y="303"/>
                      </a:cubicBezTo>
                      <a:cubicBezTo>
                        <a:pt x="328" y="305"/>
                        <a:pt x="323" y="305"/>
                        <a:pt x="323" y="305"/>
                      </a:cubicBezTo>
                      <a:cubicBezTo>
                        <a:pt x="319" y="309"/>
                        <a:pt x="319" y="318"/>
                        <a:pt x="313" y="318"/>
                      </a:cubicBezTo>
                      <a:cubicBezTo>
                        <a:pt x="310" y="318"/>
                        <a:pt x="308" y="317"/>
                        <a:pt x="308" y="315"/>
                      </a:cubicBezTo>
                      <a:cubicBezTo>
                        <a:pt x="314" y="315"/>
                        <a:pt x="316" y="309"/>
                        <a:pt x="316" y="303"/>
                      </a:cubicBezTo>
                      <a:cubicBezTo>
                        <a:pt x="316" y="297"/>
                        <a:pt x="312" y="295"/>
                        <a:pt x="311" y="291"/>
                      </a:cubicBezTo>
                      <a:cubicBezTo>
                        <a:pt x="310" y="291"/>
                        <a:pt x="300" y="281"/>
                        <a:pt x="299" y="278"/>
                      </a:cubicBezTo>
                      <a:cubicBezTo>
                        <a:pt x="297" y="278"/>
                        <a:pt x="291" y="276"/>
                        <a:pt x="291" y="273"/>
                      </a:cubicBezTo>
                      <a:cubicBezTo>
                        <a:pt x="277" y="270"/>
                        <a:pt x="274" y="266"/>
                        <a:pt x="266" y="259"/>
                      </a:cubicBezTo>
                      <a:cubicBezTo>
                        <a:pt x="263" y="256"/>
                        <a:pt x="257" y="254"/>
                        <a:pt x="256" y="251"/>
                      </a:cubicBezTo>
                      <a:cubicBezTo>
                        <a:pt x="248" y="241"/>
                        <a:pt x="245" y="223"/>
                        <a:pt x="229" y="223"/>
                      </a:cubicBezTo>
                      <a:cubicBezTo>
                        <a:pt x="221" y="223"/>
                        <a:pt x="220" y="228"/>
                        <a:pt x="216" y="230"/>
                      </a:cubicBezTo>
                      <a:cubicBezTo>
                        <a:pt x="208" y="234"/>
                        <a:pt x="202" y="242"/>
                        <a:pt x="192" y="242"/>
                      </a:cubicBezTo>
                      <a:cubicBezTo>
                        <a:pt x="183" y="242"/>
                        <a:pt x="177" y="237"/>
                        <a:pt x="168" y="237"/>
                      </a:cubicBezTo>
                      <a:cubicBezTo>
                        <a:pt x="161" y="237"/>
                        <a:pt x="154" y="242"/>
                        <a:pt x="154" y="248"/>
                      </a:cubicBezTo>
                      <a:cubicBezTo>
                        <a:pt x="157" y="258"/>
                        <a:pt x="157" y="258"/>
                        <a:pt x="157" y="258"/>
                      </a:cubicBezTo>
                      <a:cubicBezTo>
                        <a:pt x="154" y="267"/>
                        <a:pt x="144" y="270"/>
                        <a:pt x="135" y="272"/>
                      </a:cubicBezTo>
                      <a:cubicBezTo>
                        <a:pt x="127" y="274"/>
                        <a:pt x="114" y="292"/>
                        <a:pt x="114" y="302"/>
                      </a:cubicBezTo>
                      <a:cubicBezTo>
                        <a:pt x="114" y="305"/>
                        <a:pt x="117" y="306"/>
                        <a:pt x="119" y="307"/>
                      </a:cubicBezTo>
                      <a:cubicBezTo>
                        <a:pt x="113" y="316"/>
                        <a:pt x="110" y="321"/>
                        <a:pt x="101" y="326"/>
                      </a:cubicBezTo>
                      <a:cubicBezTo>
                        <a:pt x="96" y="328"/>
                        <a:pt x="95" y="340"/>
                        <a:pt x="86" y="337"/>
                      </a:cubicBezTo>
                      <a:cubicBezTo>
                        <a:pt x="86" y="337"/>
                        <a:pt x="86" y="337"/>
                        <a:pt x="86" y="337"/>
                      </a:cubicBezTo>
                      <a:cubicBezTo>
                        <a:pt x="82" y="336"/>
                        <a:pt x="75" y="338"/>
                        <a:pt x="72" y="338"/>
                      </a:cubicBezTo>
                      <a:cubicBezTo>
                        <a:pt x="62" y="338"/>
                        <a:pt x="56" y="347"/>
                        <a:pt x="46" y="347"/>
                      </a:cubicBezTo>
                      <a:cubicBezTo>
                        <a:pt x="40" y="347"/>
                        <a:pt x="39" y="331"/>
                        <a:pt x="29" y="331"/>
                      </a:cubicBezTo>
                      <a:cubicBezTo>
                        <a:pt x="22" y="331"/>
                        <a:pt x="17" y="334"/>
                        <a:pt x="10" y="334"/>
                      </a:cubicBezTo>
                      <a:cubicBezTo>
                        <a:pt x="8" y="334"/>
                        <a:pt x="7" y="332"/>
                        <a:pt x="7" y="330"/>
                      </a:cubicBezTo>
                      <a:cubicBezTo>
                        <a:pt x="7" y="321"/>
                        <a:pt x="7" y="318"/>
                        <a:pt x="7" y="313"/>
                      </a:cubicBezTo>
                      <a:cubicBezTo>
                        <a:pt x="3" y="313"/>
                        <a:pt x="0" y="310"/>
                        <a:pt x="0" y="306"/>
                      </a:cubicBezTo>
                      <a:cubicBezTo>
                        <a:pt x="0" y="301"/>
                        <a:pt x="4" y="299"/>
                        <a:pt x="4" y="296"/>
                      </a:cubicBezTo>
                      <a:cubicBezTo>
                        <a:pt x="4" y="285"/>
                        <a:pt x="8" y="274"/>
                        <a:pt x="8" y="262"/>
                      </a:cubicBezTo>
                      <a:cubicBezTo>
                        <a:pt x="8" y="256"/>
                        <a:pt x="4" y="250"/>
                        <a:pt x="4" y="246"/>
                      </a:cubicBezTo>
                      <a:cubicBezTo>
                        <a:pt x="4" y="243"/>
                        <a:pt x="19" y="234"/>
                        <a:pt x="21" y="234"/>
                      </a:cubicBezTo>
                      <a:cubicBezTo>
                        <a:pt x="23" y="234"/>
                        <a:pt x="25" y="236"/>
                        <a:pt x="28" y="235"/>
                      </a:cubicBezTo>
                      <a:cubicBezTo>
                        <a:pt x="48" y="235"/>
                        <a:pt x="48" y="235"/>
                        <a:pt x="48" y="235"/>
                      </a:cubicBezTo>
                      <a:cubicBezTo>
                        <a:pt x="49" y="237"/>
                        <a:pt x="53" y="238"/>
                        <a:pt x="55" y="238"/>
                      </a:cubicBezTo>
                      <a:cubicBezTo>
                        <a:pt x="76" y="238"/>
                        <a:pt x="76" y="238"/>
                        <a:pt x="76" y="238"/>
                      </a:cubicBezTo>
                      <a:cubicBezTo>
                        <a:pt x="82" y="237"/>
                        <a:pt x="84" y="240"/>
                        <a:pt x="89" y="240"/>
                      </a:cubicBezTo>
                      <a:cubicBezTo>
                        <a:pt x="92" y="240"/>
                        <a:pt x="98" y="238"/>
                        <a:pt x="100" y="238"/>
                      </a:cubicBezTo>
                      <a:cubicBezTo>
                        <a:pt x="100" y="229"/>
                        <a:pt x="105" y="226"/>
                        <a:pt x="105" y="218"/>
                      </a:cubicBezTo>
                      <a:cubicBezTo>
                        <a:pt x="105" y="216"/>
                        <a:pt x="105" y="208"/>
                        <a:pt x="105" y="206"/>
                      </a:cubicBezTo>
                      <a:cubicBezTo>
                        <a:pt x="104" y="206"/>
                        <a:pt x="104" y="206"/>
                        <a:pt x="104" y="206"/>
                      </a:cubicBezTo>
                      <a:cubicBezTo>
                        <a:pt x="105" y="205"/>
                        <a:pt x="106" y="201"/>
                        <a:pt x="106" y="200"/>
                      </a:cubicBezTo>
                      <a:cubicBezTo>
                        <a:pt x="106" y="196"/>
                        <a:pt x="103" y="197"/>
                        <a:pt x="103" y="193"/>
                      </a:cubicBezTo>
                      <a:cubicBezTo>
                        <a:pt x="94" y="193"/>
                        <a:pt x="92" y="185"/>
                        <a:pt x="92" y="178"/>
                      </a:cubicBezTo>
                      <a:cubicBezTo>
                        <a:pt x="89" y="178"/>
                        <a:pt x="89" y="175"/>
                        <a:pt x="87" y="175"/>
                      </a:cubicBezTo>
                      <a:cubicBezTo>
                        <a:pt x="79" y="173"/>
                        <a:pt x="60" y="169"/>
                        <a:pt x="60" y="163"/>
                      </a:cubicBezTo>
                      <a:cubicBezTo>
                        <a:pt x="60" y="163"/>
                        <a:pt x="60" y="161"/>
                        <a:pt x="60" y="161"/>
                      </a:cubicBezTo>
                      <a:cubicBezTo>
                        <a:pt x="60" y="157"/>
                        <a:pt x="72" y="154"/>
                        <a:pt x="76" y="153"/>
                      </a:cubicBezTo>
                      <a:cubicBezTo>
                        <a:pt x="78" y="156"/>
                        <a:pt x="85" y="157"/>
                        <a:pt x="88" y="157"/>
                      </a:cubicBezTo>
                      <a:cubicBezTo>
                        <a:pt x="92" y="157"/>
                        <a:pt x="97" y="156"/>
                        <a:pt x="98" y="155"/>
                      </a:cubicBezTo>
                      <a:cubicBezTo>
                        <a:pt x="98" y="152"/>
                        <a:pt x="98" y="152"/>
                        <a:pt x="98" y="152"/>
                      </a:cubicBezTo>
                      <a:cubicBezTo>
                        <a:pt x="95" y="151"/>
                        <a:pt x="97" y="145"/>
                        <a:pt x="96" y="143"/>
                      </a:cubicBezTo>
                      <a:cubicBezTo>
                        <a:pt x="96" y="140"/>
                        <a:pt x="96" y="140"/>
                        <a:pt x="96" y="140"/>
                      </a:cubicBezTo>
                      <a:cubicBezTo>
                        <a:pt x="101" y="140"/>
                        <a:pt x="101" y="140"/>
                        <a:pt x="101" y="140"/>
                      </a:cubicBezTo>
                      <a:cubicBezTo>
                        <a:pt x="104" y="143"/>
                        <a:pt x="109" y="145"/>
                        <a:pt x="114" y="145"/>
                      </a:cubicBezTo>
                      <a:cubicBezTo>
                        <a:pt x="117" y="145"/>
                        <a:pt x="120" y="142"/>
                        <a:pt x="121" y="139"/>
                      </a:cubicBezTo>
                      <a:cubicBezTo>
                        <a:pt x="135" y="139"/>
                        <a:pt x="138" y="129"/>
                        <a:pt x="141" y="119"/>
                      </a:cubicBezTo>
                      <a:cubicBezTo>
                        <a:pt x="143" y="119"/>
                        <a:pt x="145" y="118"/>
                        <a:pt x="147" y="118"/>
                      </a:cubicBezTo>
                      <a:cubicBezTo>
                        <a:pt x="150" y="117"/>
                        <a:pt x="167" y="110"/>
                        <a:pt x="169" y="108"/>
                      </a:cubicBezTo>
                      <a:cubicBezTo>
                        <a:pt x="173" y="104"/>
                        <a:pt x="171" y="99"/>
                        <a:pt x="171" y="94"/>
                      </a:cubicBezTo>
                      <a:cubicBezTo>
                        <a:pt x="171" y="92"/>
                        <a:pt x="175" y="89"/>
                        <a:pt x="176" y="89"/>
                      </a:cubicBezTo>
                      <a:cubicBezTo>
                        <a:pt x="182" y="83"/>
                        <a:pt x="188" y="76"/>
                        <a:pt x="198" y="76"/>
                      </a:cubicBezTo>
                      <a:cubicBezTo>
                        <a:pt x="204" y="76"/>
                        <a:pt x="201" y="77"/>
                        <a:pt x="204" y="76"/>
                      </a:cubicBezTo>
                      <a:cubicBezTo>
                        <a:pt x="206" y="77"/>
                        <a:pt x="207" y="74"/>
                        <a:pt x="208" y="73"/>
                      </a:cubicBezTo>
                      <a:cubicBezTo>
                        <a:pt x="211" y="70"/>
                        <a:pt x="215" y="72"/>
                        <a:pt x="219" y="72"/>
                      </a:cubicBezTo>
                      <a:cubicBezTo>
                        <a:pt x="221" y="72"/>
                        <a:pt x="229" y="68"/>
                        <a:pt x="229" y="65"/>
                      </a:cubicBezTo>
                      <a:cubicBezTo>
                        <a:pt x="229" y="63"/>
                        <a:pt x="225" y="54"/>
                        <a:pt x="225" y="54"/>
                      </a:cubicBezTo>
                      <a:cubicBezTo>
                        <a:pt x="224" y="42"/>
                        <a:pt x="217" y="38"/>
                        <a:pt x="217" y="28"/>
                      </a:cubicBezTo>
                      <a:cubicBezTo>
                        <a:pt x="217" y="9"/>
                        <a:pt x="234" y="8"/>
                        <a:pt x="245" y="0"/>
                      </a:cubicBezTo>
                      <a:cubicBezTo>
                        <a:pt x="245" y="5"/>
                        <a:pt x="245" y="5"/>
                        <a:pt x="245" y="5"/>
                      </a:cubicBezTo>
                      <a:cubicBezTo>
                        <a:pt x="243" y="10"/>
                        <a:pt x="242" y="12"/>
                        <a:pt x="242" y="17"/>
                      </a:cubicBezTo>
                      <a:cubicBezTo>
                        <a:pt x="242" y="21"/>
                        <a:pt x="247" y="22"/>
                        <a:pt x="251" y="22"/>
                      </a:cubicBezTo>
                      <a:cubicBezTo>
                        <a:pt x="251" y="23"/>
                        <a:pt x="251" y="24"/>
                        <a:pt x="251" y="25"/>
                      </a:cubicBezTo>
                      <a:cubicBezTo>
                        <a:pt x="251" y="27"/>
                        <a:pt x="247" y="28"/>
                        <a:pt x="245" y="29"/>
                      </a:cubicBezTo>
                      <a:cubicBezTo>
                        <a:pt x="241" y="34"/>
                        <a:pt x="236" y="38"/>
                        <a:pt x="236" y="46"/>
                      </a:cubicBezTo>
                      <a:cubicBezTo>
                        <a:pt x="236" y="50"/>
                        <a:pt x="238" y="53"/>
                        <a:pt x="240" y="54"/>
                      </a:cubicBezTo>
                      <a:cubicBezTo>
                        <a:pt x="240" y="56"/>
                        <a:pt x="241" y="57"/>
                        <a:pt x="240" y="59"/>
                      </a:cubicBezTo>
                      <a:cubicBezTo>
                        <a:pt x="245" y="59"/>
                        <a:pt x="247" y="60"/>
                        <a:pt x="251" y="60"/>
                      </a:cubicBezTo>
                      <a:cubicBezTo>
                        <a:pt x="252" y="63"/>
                        <a:pt x="253" y="66"/>
                        <a:pt x="254" y="66"/>
                      </a:cubicBezTo>
                      <a:cubicBezTo>
                        <a:pt x="266" y="66"/>
                        <a:pt x="274" y="56"/>
                        <a:pt x="285" y="57"/>
                      </a:cubicBezTo>
                      <a:cubicBezTo>
                        <a:pt x="284" y="59"/>
                        <a:pt x="282" y="60"/>
                        <a:pt x="282" y="62"/>
                      </a:cubicBezTo>
                      <a:cubicBezTo>
                        <a:pt x="282" y="63"/>
                        <a:pt x="289" y="68"/>
                        <a:pt x="289" y="68"/>
                      </a:cubicBezTo>
                      <a:cubicBezTo>
                        <a:pt x="294" y="68"/>
                        <a:pt x="295" y="65"/>
                        <a:pt x="297" y="64"/>
                      </a:cubicBezTo>
                      <a:cubicBezTo>
                        <a:pt x="304" y="60"/>
                        <a:pt x="310" y="62"/>
                        <a:pt x="317" y="59"/>
                      </a:cubicBezTo>
                      <a:cubicBezTo>
                        <a:pt x="321" y="57"/>
                        <a:pt x="328" y="50"/>
                        <a:pt x="333" y="50"/>
                      </a:cubicBezTo>
                      <a:cubicBezTo>
                        <a:pt x="339" y="50"/>
                        <a:pt x="345" y="51"/>
                        <a:pt x="348" y="52"/>
                      </a:cubicBezTo>
                      <a:cubicBezTo>
                        <a:pt x="347" y="54"/>
                        <a:pt x="346" y="56"/>
                        <a:pt x="346" y="57"/>
                      </a:cubicBezTo>
                      <a:cubicBezTo>
                        <a:pt x="358" y="57"/>
                        <a:pt x="370" y="55"/>
                        <a:pt x="378" y="55"/>
                      </a:cubicBezTo>
                      <a:cubicBezTo>
                        <a:pt x="386" y="55"/>
                        <a:pt x="392" y="54"/>
                        <a:pt x="401" y="54"/>
                      </a:cubicBezTo>
                      <a:cubicBezTo>
                        <a:pt x="410" y="54"/>
                        <a:pt x="414" y="70"/>
                        <a:pt x="414" y="80"/>
                      </a:cubicBezTo>
                      <a:cubicBezTo>
                        <a:pt x="414" y="86"/>
                        <a:pt x="408" y="89"/>
                        <a:pt x="408" y="95"/>
                      </a:cubicBezTo>
                      <a:cubicBezTo>
                        <a:pt x="408" y="104"/>
                        <a:pt x="416" y="110"/>
                        <a:pt x="416" y="118"/>
                      </a:cubicBezTo>
                      <a:cubicBezTo>
                        <a:pt x="416" y="123"/>
                        <a:pt x="408" y="125"/>
                        <a:pt x="406" y="128"/>
                      </a:cubicBezTo>
                      <a:cubicBezTo>
                        <a:pt x="401" y="136"/>
                        <a:pt x="399" y="143"/>
                        <a:pt x="399" y="153"/>
                      </a:cubicBezTo>
                      <a:cubicBezTo>
                        <a:pt x="399" y="166"/>
                        <a:pt x="408" y="163"/>
                        <a:pt x="418" y="163"/>
                      </a:cubicBezTo>
                      <a:cubicBezTo>
                        <a:pt x="432" y="163"/>
                        <a:pt x="439" y="157"/>
                        <a:pt x="450" y="157"/>
                      </a:cubicBezTo>
                      <a:cubicBezTo>
                        <a:pt x="461" y="157"/>
                        <a:pt x="459" y="180"/>
                        <a:pt x="470" y="180"/>
                      </a:cubicBezTo>
                      <a:cubicBezTo>
                        <a:pt x="470" y="198"/>
                        <a:pt x="470" y="198"/>
                        <a:pt x="470" y="198"/>
                      </a:cubicBezTo>
                      <a:cubicBezTo>
                        <a:pt x="470" y="200"/>
                        <a:pt x="471" y="201"/>
                        <a:pt x="472" y="201"/>
                      </a:cubicBezTo>
                      <a:cubicBezTo>
                        <a:pt x="474" y="204"/>
                        <a:pt x="474" y="204"/>
                        <a:pt x="474" y="204"/>
                      </a:cubicBezTo>
                      <a:cubicBezTo>
                        <a:pt x="476" y="204"/>
                        <a:pt x="482" y="202"/>
                        <a:pt x="485" y="201"/>
                      </a:cubicBezTo>
                      <a:cubicBezTo>
                        <a:pt x="485" y="204"/>
                        <a:pt x="485" y="206"/>
                        <a:pt x="485" y="208"/>
                      </a:cubicBezTo>
                      <a:cubicBezTo>
                        <a:pt x="481" y="209"/>
                        <a:pt x="476" y="211"/>
                        <a:pt x="476" y="21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47" name="Freeform 25"/>
                <p:cNvSpPr>
                  <a:spLocks/>
                </p:cNvSpPr>
                <p:nvPr/>
              </p:nvSpPr>
              <p:spPr bwMode="auto">
                <a:xfrm>
                  <a:off x="4470400" y="1416050"/>
                  <a:ext cx="436563" cy="423863"/>
                </a:xfrm>
                <a:custGeom>
                  <a:avLst/>
                  <a:gdLst/>
                  <a:ahLst/>
                  <a:cxnLst>
                    <a:cxn ang="0">
                      <a:pos x="66" y="236"/>
                    </a:cxn>
                    <a:cxn ang="0">
                      <a:pos x="4" y="254"/>
                    </a:cxn>
                    <a:cxn ang="0">
                      <a:pos x="12" y="241"/>
                    </a:cxn>
                    <a:cxn ang="0">
                      <a:pos x="8" y="231"/>
                    </a:cxn>
                    <a:cxn ang="0">
                      <a:pos x="10" y="190"/>
                    </a:cxn>
                    <a:cxn ang="0">
                      <a:pos x="55" y="163"/>
                    </a:cxn>
                    <a:cxn ang="0">
                      <a:pos x="85" y="129"/>
                    </a:cxn>
                    <a:cxn ang="0">
                      <a:pos x="97" y="102"/>
                    </a:cxn>
                    <a:cxn ang="0">
                      <a:pos x="142" y="55"/>
                    </a:cxn>
                    <a:cxn ang="0">
                      <a:pos x="124" y="57"/>
                    </a:cxn>
                    <a:cxn ang="0">
                      <a:pos x="124" y="49"/>
                    </a:cxn>
                    <a:cxn ang="0">
                      <a:pos x="132" y="44"/>
                    </a:cxn>
                    <a:cxn ang="0">
                      <a:pos x="148" y="57"/>
                    </a:cxn>
                    <a:cxn ang="0">
                      <a:pos x="149" y="45"/>
                    </a:cxn>
                    <a:cxn ang="0">
                      <a:pos x="168" y="37"/>
                    </a:cxn>
                    <a:cxn ang="0">
                      <a:pos x="183" y="28"/>
                    </a:cxn>
                    <a:cxn ang="0">
                      <a:pos x="199" y="21"/>
                    </a:cxn>
                    <a:cxn ang="0">
                      <a:pos x="221" y="17"/>
                    </a:cxn>
                    <a:cxn ang="0">
                      <a:pos x="223" y="5"/>
                    </a:cxn>
                    <a:cxn ang="0">
                      <a:pos x="256" y="6"/>
                    </a:cxn>
                    <a:cxn ang="0">
                      <a:pos x="266" y="7"/>
                    </a:cxn>
                    <a:cxn ang="0">
                      <a:pos x="285" y="2"/>
                    </a:cxn>
                    <a:cxn ang="0">
                      <a:pos x="296" y="6"/>
                    </a:cxn>
                    <a:cxn ang="0">
                      <a:pos x="293" y="24"/>
                    </a:cxn>
                    <a:cxn ang="0">
                      <a:pos x="315" y="32"/>
                    </a:cxn>
                    <a:cxn ang="0">
                      <a:pos x="309" y="72"/>
                    </a:cxn>
                    <a:cxn ang="0">
                      <a:pos x="310" y="113"/>
                    </a:cxn>
                    <a:cxn ang="0">
                      <a:pos x="318" y="148"/>
                    </a:cxn>
                    <a:cxn ang="0">
                      <a:pos x="327" y="172"/>
                    </a:cxn>
                    <a:cxn ang="0">
                      <a:pos x="255" y="224"/>
                    </a:cxn>
                    <a:cxn ang="0">
                      <a:pos x="218" y="225"/>
                    </a:cxn>
                    <a:cxn ang="0">
                      <a:pos x="206" y="200"/>
                    </a:cxn>
                    <a:cxn ang="0">
                      <a:pos x="197" y="174"/>
                    </a:cxn>
                    <a:cxn ang="0">
                      <a:pos x="254" y="130"/>
                    </a:cxn>
                    <a:cxn ang="0">
                      <a:pos x="202" y="135"/>
                    </a:cxn>
                    <a:cxn ang="0">
                      <a:pos x="172" y="169"/>
                    </a:cxn>
                    <a:cxn ang="0">
                      <a:pos x="146" y="201"/>
                    </a:cxn>
                    <a:cxn ang="0">
                      <a:pos x="150" y="218"/>
                    </a:cxn>
                    <a:cxn ang="0">
                      <a:pos x="152" y="253"/>
                    </a:cxn>
                    <a:cxn ang="0">
                      <a:pos x="146" y="283"/>
                    </a:cxn>
                    <a:cxn ang="0">
                      <a:pos x="121" y="304"/>
                    </a:cxn>
                    <a:cxn ang="0">
                      <a:pos x="90" y="297"/>
                    </a:cxn>
                    <a:cxn ang="0">
                      <a:pos x="82" y="269"/>
                    </a:cxn>
                    <a:cxn ang="0">
                      <a:pos x="76" y="245"/>
                    </a:cxn>
                  </a:cxnLst>
                  <a:rect l="0" t="0" r="r" b="b"/>
                  <a:pathLst>
                    <a:path w="327" h="318">
                      <a:moveTo>
                        <a:pt x="76" y="247"/>
                      </a:moveTo>
                      <a:cubicBezTo>
                        <a:pt x="70" y="245"/>
                        <a:pt x="69" y="241"/>
                        <a:pt x="66" y="236"/>
                      </a:cubicBezTo>
                      <a:cubicBezTo>
                        <a:pt x="57" y="249"/>
                        <a:pt x="43" y="266"/>
                        <a:pt x="24" y="266"/>
                      </a:cubicBezTo>
                      <a:cubicBezTo>
                        <a:pt x="22" y="266"/>
                        <a:pt x="4" y="256"/>
                        <a:pt x="4" y="254"/>
                      </a:cubicBezTo>
                      <a:cubicBezTo>
                        <a:pt x="4" y="250"/>
                        <a:pt x="10" y="248"/>
                        <a:pt x="12" y="247"/>
                      </a:cubicBezTo>
                      <a:cubicBezTo>
                        <a:pt x="12" y="241"/>
                        <a:pt x="12" y="241"/>
                        <a:pt x="12" y="241"/>
                      </a:cubicBezTo>
                      <a:cubicBezTo>
                        <a:pt x="6" y="241"/>
                        <a:pt x="6" y="241"/>
                        <a:pt x="0" y="243"/>
                      </a:cubicBezTo>
                      <a:cubicBezTo>
                        <a:pt x="0" y="240"/>
                        <a:pt x="5" y="234"/>
                        <a:pt x="8" y="231"/>
                      </a:cubicBezTo>
                      <a:cubicBezTo>
                        <a:pt x="1" y="223"/>
                        <a:pt x="0" y="212"/>
                        <a:pt x="0" y="200"/>
                      </a:cubicBezTo>
                      <a:cubicBezTo>
                        <a:pt x="0" y="193"/>
                        <a:pt x="7" y="194"/>
                        <a:pt x="10" y="190"/>
                      </a:cubicBezTo>
                      <a:cubicBezTo>
                        <a:pt x="15" y="182"/>
                        <a:pt x="20" y="177"/>
                        <a:pt x="30" y="174"/>
                      </a:cubicBezTo>
                      <a:cubicBezTo>
                        <a:pt x="38" y="172"/>
                        <a:pt x="39" y="162"/>
                        <a:pt x="55" y="163"/>
                      </a:cubicBezTo>
                      <a:cubicBezTo>
                        <a:pt x="50" y="162"/>
                        <a:pt x="49" y="161"/>
                        <a:pt x="45" y="160"/>
                      </a:cubicBezTo>
                      <a:cubicBezTo>
                        <a:pt x="64" y="155"/>
                        <a:pt x="71" y="140"/>
                        <a:pt x="85" y="129"/>
                      </a:cubicBezTo>
                      <a:cubicBezTo>
                        <a:pt x="90" y="126"/>
                        <a:pt x="89" y="112"/>
                        <a:pt x="93" y="112"/>
                      </a:cubicBezTo>
                      <a:cubicBezTo>
                        <a:pt x="93" y="112"/>
                        <a:pt x="97" y="102"/>
                        <a:pt x="97" y="102"/>
                      </a:cubicBezTo>
                      <a:cubicBezTo>
                        <a:pt x="102" y="93"/>
                        <a:pt x="109" y="87"/>
                        <a:pt x="118" y="83"/>
                      </a:cubicBezTo>
                      <a:cubicBezTo>
                        <a:pt x="127" y="80"/>
                        <a:pt x="139" y="65"/>
                        <a:pt x="142" y="55"/>
                      </a:cubicBezTo>
                      <a:cubicBezTo>
                        <a:pt x="131" y="58"/>
                        <a:pt x="126" y="63"/>
                        <a:pt x="116" y="63"/>
                      </a:cubicBezTo>
                      <a:cubicBezTo>
                        <a:pt x="118" y="60"/>
                        <a:pt x="123" y="58"/>
                        <a:pt x="124" y="57"/>
                      </a:cubicBezTo>
                      <a:cubicBezTo>
                        <a:pt x="122" y="57"/>
                        <a:pt x="118" y="56"/>
                        <a:pt x="118" y="56"/>
                      </a:cubicBezTo>
                      <a:cubicBezTo>
                        <a:pt x="119" y="51"/>
                        <a:pt x="121" y="49"/>
                        <a:pt x="124" y="49"/>
                      </a:cubicBezTo>
                      <a:cubicBezTo>
                        <a:pt x="126" y="49"/>
                        <a:pt x="127" y="50"/>
                        <a:pt x="128" y="50"/>
                      </a:cubicBezTo>
                      <a:cubicBezTo>
                        <a:pt x="129" y="47"/>
                        <a:pt x="131" y="46"/>
                        <a:pt x="132" y="44"/>
                      </a:cubicBezTo>
                      <a:cubicBezTo>
                        <a:pt x="134" y="47"/>
                        <a:pt x="135" y="49"/>
                        <a:pt x="133" y="52"/>
                      </a:cubicBezTo>
                      <a:cubicBezTo>
                        <a:pt x="140" y="52"/>
                        <a:pt x="142" y="57"/>
                        <a:pt x="148" y="57"/>
                      </a:cubicBezTo>
                      <a:cubicBezTo>
                        <a:pt x="150" y="57"/>
                        <a:pt x="155" y="46"/>
                        <a:pt x="156" y="46"/>
                      </a:cubicBezTo>
                      <a:cubicBezTo>
                        <a:pt x="153" y="45"/>
                        <a:pt x="153" y="44"/>
                        <a:pt x="149" y="45"/>
                      </a:cubicBezTo>
                      <a:cubicBezTo>
                        <a:pt x="151" y="41"/>
                        <a:pt x="154" y="38"/>
                        <a:pt x="159" y="38"/>
                      </a:cubicBezTo>
                      <a:cubicBezTo>
                        <a:pt x="162" y="38"/>
                        <a:pt x="165" y="39"/>
                        <a:pt x="168" y="37"/>
                      </a:cubicBezTo>
                      <a:cubicBezTo>
                        <a:pt x="165" y="35"/>
                        <a:pt x="166" y="35"/>
                        <a:pt x="164" y="33"/>
                      </a:cubicBezTo>
                      <a:cubicBezTo>
                        <a:pt x="169" y="29"/>
                        <a:pt x="176" y="29"/>
                        <a:pt x="183" y="28"/>
                      </a:cubicBezTo>
                      <a:cubicBezTo>
                        <a:pt x="183" y="33"/>
                        <a:pt x="183" y="33"/>
                        <a:pt x="183" y="33"/>
                      </a:cubicBezTo>
                      <a:cubicBezTo>
                        <a:pt x="189" y="32"/>
                        <a:pt x="190" y="22"/>
                        <a:pt x="199" y="21"/>
                      </a:cubicBezTo>
                      <a:cubicBezTo>
                        <a:pt x="199" y="29"/>
                        <a:pt x="199" y="29"/>
                        <a:pt x="199" y="29"/>
                      </a:cubicBezTo>
                      <a:cubicBezTo>
                        <a:pt x="205" y="18"/>
                        <a:pt x="213" y="21"/>
                        <a:pt x="221" y="17"/>
                      </a:cubicBezTo>
                      <a:cubicBezTo>
                        <a:pt x="217" y="15"/>
                        <a:pt x="214" y="14"/>
                        <a:pt x="214" y="11"/>
                      </a:cubicBezTo>
                      <a:cubicBezTo>
                        <a:pt x="214" y="9"/>
                        <a:pt x="222" y="7"/>
                        <a:pt x="223" y="5"/>
                      </a:cubicBezTo>
                      <a:cubicBezTo>
                        <a:pt x="226" y="8"/>
                        <a:pt x="228" y="11"/>
                        <a:pt x="232" y="11"/>
                      </a:cubicBezTo>
                      <a:cubicBezTo>
                        <a:pt x="239" y="11"/>
                        <a:pt x="256" y="0"/>
                        <a:pt x="256" y="6"/>
                      </a:cubicBezTo>
                      <a:cubicBezTo>
                        <a:pt x="256" y="12"/>
                        <a:pt x="248" y="14"/>
                        <a:pt x="247" y="20"/>
                      </a:cubicBezTo>
                      <a:cubicBezTo>
                        <a:pt x="255" y="21"/>
                        <a:pt x="258" y="11"/>
                        <a:pt x="266" y="7"/>
                      </a:cubicBezTo>
                      <a:cubicBezTo>
                        <a:pt x="267" y="10"/>
                        <a:pt x="267" y="12"/>
                        <a:pt x="268" y="15"/>
                      </a:cubicBezTo>
                      <a:cubicBezTo>
                        <a:pt x="274" y="9"/>
                        <a:pt x="277" y="7"/>
                        <a:pt x="285" y="2"/>
                      </a:cubicBezTo>
                      <a:cubicBezTo>
                        <a:pt x="285" y="8"/>
                        <a:pt x="284" y="12"/>
                        <a:pt x="289" y="13"/>
                      </a:cubicBezTo>
                      <a:cubicBezTo>
                        <a:pt x="290" y="9"/>
                        <a:pt x="292" y="6"/>
                        <a:pt x="296" y="6"/>
                      </a:cubicBezTo>
                      <a:cubicBezTo>
                        <a:pt x="298" y="6"/>
                        <a:pt x="307" y="11"/>
                        <a:pt x="311" y="13"/>
                      </a:cubicBezTo>
                      <a:cubicBezTo>
                        <a:pt x="307" y="24"/>
                        <a:pt x="303" y="20"/>
                        <a:pt x="293" y="24"/>
                      </a:cubicBezTo>
                      <a:cubicBezTo>
                        <a:pt x="298" y="27"/>
                        <a:pt x="301" y="28"/>
                        <a:pt x="301" y="30"/>
                      </a:cubicBezTo>
                      <a:cubicBezTo>
                        <a:pt x="305" y="31"/>
                        <a:pt x="314" y="32"/>
                        <a:pt x="315" y="32"/>
                      </a:cubicBezTo>
                      <a:cubicBezTo>
                        <a:pt x="309" y="36"/>
                        <a:pt x="293" y="44"/>
                        <a:pt x="293" y="55"/>
                      </a:cubicBezTo>
                      <a:cubicBezTo>
                        <a:pt x="293" y="63"/>
                        <a:pt x="309" y="62"/>
                        <a:pt x="309" y="72"/>
                      </a:cubicBezTo>
                      <a:cubicBezTo>
                        <a:pt x="309" y="80"/>
                        <a:pt x="301" y="83"/>
                        <a:pt x="301" y="91"/>
                      </a:cubicBezTo>
                      <a:cubicBezTo>
                        <a:pt x="301" y="99"/>
                        <a:pt x="310" y="104"/>
                        <a:pt x="310" y="113"/>
                      </a:cubicBezTo>
                      <a:cubicBezTo>
                        <a:pt x="310" y="118"/>
                        <a:pt x="305" y="121"/>
                        <a:pt x="305" y="126"/>
                      </a:cubicBezTo>
                      <a:cubicBezTo>
                        <a:pt x="305" y="136"/>
                        <a:pt x="318" y="138"/>
                        <a:pt x="318" y="148"/>
                      </a:cubicBezTo>
                      <a:cubicBezTo>
                        <a:pt x="318" y="151"/>
                        <a:pt x="314" y="153"/>
                        <a:pt x="313" y="154"/>
                      </a:cubicBezTo>
                      <a:cubicBezTo>
                        <a:pt x="317" y="161"/>
                        <a:pt x="327" y="163"/>
                        <a:pt x="327" y="172"/>
                      </a:cubicBezTo>
                      <a:cubicBezTo>
                        <a:pt x="327" y="187"/>
                        <a:pt x="297" y="203"/>
                        <a:pt x="288" y="215"/>
                      </a:cubicBezTo>
                      <a:cubicBezTo>
                        <a:pt x="283" y="224"/>
                        <a:pt x="263" y="226"/>
                        <a:pt x="255" y="224"/>
                      </a:cubicBezTo>
                      <a:cubicBezTo>
                        <a:pt x="246" y="227"/>
                        <a:pt x="236" y="231"/>
                        <a:pt x="228" y="231"/>
                      </a:cubicBezTo>
                      <a:cubicBezTo>
                        <a:pt x="222" y="231"/>
                        <a:pt x="218" y="230"/>
                        <a:pt x="218" y="225"/>
                      </a:cubicBezTo>
                      <a:cubicBezTo>
                        <a:pt x="209" y="225"/>
                        <a:pt x="199" y="219"/>
                        <a:pt x="199" y="210"/>
                      </a:cubicBezTo>
                      <a:cubicBezTo>
                        <a:pt x="199" y="205"/>
                        <a:pt x="204" y="202"/>
                        <a:pt x="206" y="200"/>
                      </a:cubicBezTo>
                      <a:cubicBezTo>
                        <a:pt x="201" y="198"/>
                        <a:pt x="197" y="188"/>
                        <a:pt x="197" y="183"/>
                      </a:cubicBezTo>
                      <a:cubicBezTo>
                        <a:pt x="197" y="180"/>
                        <a:pt x="198" y="178"/>
                        <a:pt x="197" y="174"/>
                      </a:cubicBezTo>
                      <a:cubicBezTo>
                        <a:pt x="216" y="174"/>
                        <a:pt x="225" y="150"/>
                        <a:pt x="237" y="144"/>
                      </a:cubicBezTo>
                      <a:cubicBezTo>
                        <a:pt x="243" y="140"/>
                        <a:pt x="254" y="138"/>
                        <a:pt x="254" y="130"/>
                      </a:cubicBezTo>
                      <a:cubicBezTo>
                        <a:pt x="254" y="119"/>
                        <a:pt x="239" y="117"/>
                        <a:pt x="228" y="117"/>
                      </a:cubicBezTo>
                      <a:cubicBezTo>
                        <a:pt x="213" y="117"/>
                        <a:pt x="202" y="122"/>
                        <a:pt x="202" y="135"/>
                      </a:cubicBezTo>
                      <a:cubicBezTo>
                        <a:pt x="202" y="140"/>
                        <a:pt x="203" y="142"/>
                        <a:pt x="202" y="145"/>
                      </a:cubicBezTo>
                      <a:cubicBezTo>
                        <a:pt x="202" y="155"/>
                        <a:pt x="181" y="164"/>
                        <a:pt x="172" y="169"/>
                      </a:cubicBezTo>
                      <a:cubicBezTo>
                        <a:pt x="165" y="174"/>
                        <a:pt x="157" y="175"/>
                        <a:pt x="152" y="183"/>
                      </a:cubicBezTo>
                      <a:cubicBezTo>
                        <a:pt x="149" y="189"/>
                        <a:pt x="153" y="198"/>
                        <a:pt x="146" y="201"/>
                      </a:cubicBezTo>
                      <a:cubicBezTo>
                        <a:pt x="146" y="210"/>
                        <a:pt x="146" y="210"/>
                        <a:pt x="146" y="210"/>
                      </a:cubicBezTo>
                      <a:cubicBezTo>
                        <a:pt x="149" y="212"/>
                        <a:pt x="150" y="215"/>
                        <a:pt x="150" y="218"/>
                      </a:cubicBezTo>
                      <a:cubicBezTo>
                        <a:pt x="158" y="219"/>
                        <a:pt x="170" y="227"/>
                        <a:pt x="170" y="235"/>
                      </a:cubicBezTo>
                      <a:cubicBezTo>
                        <a:pt x="170" y="242"/>
                        <a:pt x="157" y="253"/>
                        <a:pt x="152" y="253"/>
                      </a:cubicBezTo>
                      <a:cubicBezTo>
                        <a:pt x="143" y="253"/>
                        <a:pt x="140" y="266"/>
                        <a:pt x="140" y="275"/>
                      </a:cubicBezTo>
                      <a:cubicBezTo>
                        <a:pt x="140" y="280"/>
                        <a:pt x="144" y="282"/>
                        <a:pt x="146" y="283"/>
                      </a:cubicBezTo>
                      <a:cubicBezTo>
                        <a:pt x="145" y="294"/>
                        <a:pt x="135" y="295"/>
                        <a:pt x="133" y="304"/>
                      </a:cubicBezTo>
                      <a:cubicBezTo>
                        <a:pt x="127" y="304"/>
                        <a:pt x="125" y="304"/>
                        <a:pt x="121" y="304"/>
                      </a:cubicBezTo>
                      <a:cubicBezTo>
                        <a:pt x="114" y="304"/>
                        <a:pt x="111" y="318"/>
                        <a:pt x="100" y="318"/>
                      </a:cubicBezTo>
                      <a:cubicBezTo>
                        <a:pt x="97" y="318"/>
                        <a:pt x="90" y="299"/>
                        <a:pt x="90" y="297"/>
                      </a:cubicBezTo>
                      <a:cubicBezTo>
                        <a:pt x="90" y="296"/>
                        <a:pt x="91" y="294"/>
                        <a:pt x="91" y="293"/>
                      </a:cubicBezTo>
                      <a:cubicBezTo>
                        <a:pt x="84" y="285"/>
                        <a:pt x="85" y="279"/>
                        <a:pt x="82" y="269"/>
                      </a:cubicBezTo>
                      <a:cubicBezTo>
                        <a:pt x="79" y="263"/>
                        <a:pt x="73" y="261"/>
                        <a:pt x="73" y="253"/>
                      </a:cubicBezTo>
                      <a:cubicBezTo>
                        <a:pt x="73" y="250"/>
                        <a:pt x="75" y="246"/>
                        <a:pt x="76" y="245"/>
                      </a:cubicBezTo>
                      <a:lnTo>
                        <a:pt x="76" y="24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48" name="Freeform 28"/>
                <p:cNvSpPr>
                  <a:spLocks/>
                </p:cNvSpPr>
                <p:nvPr/>
              </p:nvSpPr>
              <p:spPr bwMode="auto">
                <a:xfrm>
                  <a:off x="4219575" y="1841500"/>
                  <a:ext cx="73025" cy="87313"/>
                </a:xfrm>
                <a:custGeom>
                  <a:avLst/>
                  <a:gdLst/>
                  <a:ahLst/>
                  <a:cxnLst>
                    <a:cxn ang="0">
                      <a:pos x="9" y="19"/>
                    </a:cxn>
                    <a:cxn ang="0">
                      <a:pos x="22" y="14"/>
                    </a:cxn>
                    <a:cxn ang="0">
                      <a:pos x="19" y="8"/>
                    </a:cxn>
                    <a:cxn ang="0">
                      <a:pos x="32" y="0"/>
                    </a:cxn>
                    <a:cxn ang="0">
                      <a:pos x="40" y="0"/>
                    </a:cxn>
                    <a:cxn ang="0">
                      <a:pos x="55" y="18"/>
                    </a:cxn>
                    <a:cxn ang="0">
                      <a:pos x="47" y="24"/>
                    </a:cxn>
                    <a:cxn ang="0">
                      <a:pos x="47" y="39"/>
                    </a:cxn>
                    <a:cxn ang="0">
                      <a:pos x="47" y="52"/>
                    </a:cxn>
                    <a:cxn ang="0">
                      <a:pos x="35" y="54"/>
                    </a:cxn>
                    <a:cxn ang="0">
                      <a:pos x="19" y="64"/>
                    </a:cxn>
                    <a:cxn ang="0">
                      <a:pos x="11" y="65"/>
                    </a:cxn>
                    <a:cxn ang="0">
                      <a:pos x="0" y="55"/>
                    </a:cxn>
                    <a:cxn ang="0">
                      <a:pos x="13" y="33"/>
                    </a:cxn>
                    <a:cxn ang="0">
                      <a:pos x="4" y="23"/>
                    </a:cxn>
                    <a:cxn ang="0">
                      <a:pos x="9" y="19"/>
                    </a:cxn>
                  </a:cxnLst>
                  <a:rect l="0" t="0" r="r" b="b"/>
                  <a:pathLst>
                    <a:path w="55" h="65">
                      <a:moveTo>
                        <a:pt x="9" y="19"/>
                      </a:moveTo>
                      <a:cubicBezTo>
                        <a:pt x="12" y="19"/>
                        <a:pt x="19" y="16"/>
                        <a:pt x="22" y="14"/>
                      </a:cubicBezTo>
                      <a:cubicBezTo>
                        <a:pt x="20" y="11"/>
                        <a:pt x="19" y="10"/>
                        <a:pt x="19" y="8"/>
                      </a:cubicBezTo>
                      <a:cubicBezTo>
                        <a:pt x="19" y="5"/>
                        <a:pt x="28" y="0"/>
                        <a:pt x="32" y="0"/>
                      </a:cubicBezTo>
                      <a:cubicBezTo>
                        <a:pt x="35" y="0"/>
                        <a:pt x="37" y="0"/>
                        <a:pt x="40" y="0"/>
                      </a:cubicBezTo>
                      <a:cubicBezTo>
                        <a:pt x="50" y="0"/>
                        <a:pt x="55" y="10"/>
                        <a:pt x="55" y="18"/>
                      </a:cubicBezTo>
                      <a:cubicBezTo>
                        <a:pt x="55" y="21"/>
                        <a:pt x="47" y="21"/>
                        <a:pt x="47" y="24"/>
                      </a:cubicBezTo>
                      <a:cubicBezTo>
                        <a:pt x="47" y="27"/>
                        <a:pt x="47" y="39"/>
                        <a:pt x="47" y="39"/>
                      </a:cubicBezTo>
                      <a:cubicBezTo>
                        <a:pt x="47" y="43"/>
                        <a:pt x="50" y="48"/>
                        <a:pt x="47" y="52"/>
                      </a:cubicBezTo>
                      <a:cubicBezTo>
                        <a:pt x="44" y="54"/>
                        <a:pt x="40" y="54"/>
                        <a:pt x="35" y="54"/>
                      </a:cubicBezTo>
                      <a:cubicBezTo>
                        <a:pt x="28" y="54"/>
                        <a:pt x="23" y="61"/>
                        <a:pt x="19" y="64"/>
                      </a:cubicBezTo>
                      <a:cubicBezTo>
                        <a:pt x="17" y="65"/>
                        <a:pt x="13" y="65"/>
                        <a:pt x="11" y="65"/>
                      </a:cubicBezTo>
                      <a:cubicBezTo>
                        <a:pt x="6" y="65"/>
                        <a:pt x="0" y="60"/>
                        <a:pt x="0" y="55"/>
                      </a:cubicBezTo>
                      <a:cubicBezTo>
                        <a:pt x="0" y="44"/>
                        <a:pt x="11" y="43"/>
                        <a:pt x="13" y="33"/>
                      </a:cubicBezTo>
                      <a:cubicBezTo>
                        <a:pt x="8" y="30"/>
                        <a:pt x="4" y="28"/>
                        <a:pt x="4" y="23"/>
                      </a:cubicBezTo>
                      <a:cubicBezTo>
                        <a:pt x="4" y="18"/>
                        <a:pt x="8" y="19"/>
                        <a:pt x="9" y="19"/>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49" name="Freeform 29"/>
                <p:cNvSpPr>
                  <a:spLocks/>
                </p:cNvSpPr>
                <p:nvPr/>
              </p:nvSpPr>
              <p:spPr bwMode="auto">
                <a:xfrm>
                  <a:off x="4276725" y="1758950"/>
                  <a:ext cx="139700" cy="203200"/>
                </a:xfrm>
                <a:custGeom>
                  <a:avLst/>
                  <a:gdLst/>
                  <a:ahLst/>
                  <a:cxnLst>
                    <a:cxn ang="0">
                      <a:pos x="96" y="102"/>
                    </a:cxn>
                    <a:cxn ang="0">
                      <a:pos x="91" y="128"/>
                    </a:cxn>
                    <a:cxn ang="0">
                      <a:pos x="100" y="133"/>
                    </a:cxn>
                    <a:cxn ang="0">
                      <a:pos x="70" y="139"/>
                    </a:cxn>
                    <a:cxn ang="0">
                      <a:pos x="39" y="141"/>
                    </a:cxn>
                    <a:cxn ang="0">
                      <a:pos x="26" y="148"/>
                    </a:cxn>
                    <a:cxn ang="0">
                      <a:pos x="16" y="152"/>
                    </a:cxn>
                    <a:cxn ang="0">
                      <a:pos x="32" y="133"/>
                    </a:cxn>
                    <a:cxn ang="0">
                      <a:pos x="46" y="124"/>
                    </a:cxn>
                    <a:cxn ang="0">
                      <a:pos x="26" y="123"/>
                    </a:cxn>
                    <a:cxn ang="0">
                      <a:pos x="19" y="123"/>
                    </a:cxn>
                    <a:cxn ang="0">
                      <a:pos x="28" y="96"/>
                    </a:cxn>
                    <a:cxn ang="0">
                      <a:pos x="48" y="81"/>
                    </a:cxn>
                    <a:cxn ang="0">
                      <a:pos x="40" y="70"/>
                    </a:cxn>
                    <a:cxn ang="0">
                      <a:pos x="26" y="72"/>
                    </a:cxn>
                    <a:cxn ang="0">
                      <a:pos x="23" y="59"/>
                    </a:cxn>
                    <a:cxn ang="0">
                      <a:pos x="16" y="49"/>
                    </a:cxn>
                    <a:cxn ang="0">
                      <a:pos x="12" y="55"/>
                    </a:cxn>
                    <a:cxn ang="0">
                      <a:pos x="14" y="45"/>
                    </a:cxn>
                    <a:cxn ang="0">
                      <a:pos x="8" y="38"/>
                    </a:cxn>
                    <a:cxn ang="0">
                      <a:pos x="11" y="29"/>
                    </a:cxn>
                    <a:cxn ang="0">
                      <a:pos x="8" y="20"/>
                    </a:cxn>
                    <a:cxn ang="0">
                      <a:pos x="12" y="21"/>
                    </a:cxn>
                    <a:cxn ang="0">
                      <a:pos x="16" y="14"/>
                    </a:cxn>
                    <a:cxn ang="0">
                      <a:pos x="25" y="0"/>
                    </a:cxn>
                    <a:cxn ang="0">
                      <a:pos x="42" y="4"/>
                    </a:cxn>
                    <a:cxn ang="0">
                      <a:pos x="33" y="19"/>
                    </a:cxn>
                    <a:cxn ang="0">
                      <a:pos x="47" y="46"/>
                    </a:cxn>
                    <a:cxn ang="0">
                      <a:pos x="53" y="50"/>
                    </a:cxn>
                    <a:cxn ang="0">
                      <a:pos x="84" y="89"/>
                    </a:cxn>
                    <a:cxn ang="0">
                      <a:pos x="87" y="102"/>
                    </a:cxn>
                    <a:cxn ang="0">
                      <a:pos x="92" y="102"/>
                    </a:cxn>
                  </a:cxnLst>
                  <a:rect l="0" t="0" r="r" b="b"/>
                  <a:pathLst>
                    <a:path w="105" h="152">
                      <a:moveTo>
                        <a:pt x="90" y="103"/>
                      </a:moveTo>
                      <a:cubicBezTo>
                        <a:pt x="93" y="101"/>
                        <a:pt x="92" y="102"/>
                        <a:pt x="96" y="102"/>
                      </a:cubicBezTo>
                      <a:cubicBezTo>
                        <a:pt x="101" y="102"/>
                        <a:pt x="105" y="106"/>
                        <a:pt x="105" y="110"/>
                      </a:cubicBezTo>
                      <a:cubicBezTo>
                        <a:pt x="105" y="118"/>
                        <a:pt x="94" y="122"/>
                        <a:pt x="91" y="128"/>
                      </a:cubicBezTo>
                      <a:cubicBezTo>
                        <a:pt x="95" y="129"/>
                        <a:pt x="97" y="130"/>
                        <a:pt x="100" y="130"/>
                      </a:cubicBezTo>
                      <a:cubicBezTo>
                        <a:pt x="100" y="133"/>
                        <a:pt x="100" y="133"/>
                        <a:pt x="100" y="133"/>
                      </a:cubicBezTo>
                      <a:cubicBezTo>
                        <a:pt x="96" y="137"/>
                        <a:pt x="93" y="139"/>
                        <a:pt x="87" y="139"/>
                      </a:cubicBezTo>
                      <a:cubicBezTo>
                        <a:pt x="82" y="139"/>
                        <a:pt x="72" y="139"/>
                        <a:pt x="70" y="139"/>
                      </a:cubicBezTo>
                      <a:cubicBezTo>
                        <a:pt x="65" y="139"/>
                        <a:pt x="53" y="143"/>
                        <a:pt x="47" y="143"/>
                      </a:cubicBezTo>
                      <a:cubicBezTo>
                        <a:pt x="44" y="143"/>
                        <a:pt x="42" y="141"/>
                        <a:pt x="39" y="141"/>
                      </a:cubicBezTo>
                      <a:cubicBezTo>
                        <a:pt x="34" y="141"/>
                        <a:pt x="32" y="144"/>
                        <a:pt x="32" y="148"/>
                      </a:cubicBezTo>
                      <a:cubicBezTo>
                        <a:pt x="26" y="148"/>
                        <a:pt x="26" y="148"/>
                        <a:pt x="26" y="148"/>
                      </a:cubicBezTo>
                      <a:cubicBezTo>
                        <a:pt x="23" y="148"/>
                        <a:pt x="21" y="150"/>
                        <a:pt x="19" y="152"/>
                      </a:cubicBezTo>
                      <a:cubicBezTo>
                        <a:pt x="16" y="152"/>
                        <a:pt x="16" y="152"/>
                        <a:pt x="16" y="152"/>
                      </a:cubicBezTo>
                      <a:cubicBezTo>
                        <a:pt x="16" y="149"/>
                        <a:pt x="16" y="149"/>
                        <a:pt x="16" y="149"/>
                      </a:cubicBezTo>
                      <a:cubicBezTo>
                        <a:pt x="17" y="147"/>
                        <a:pt x="30" y="133"/>
                        <a:pt x="32" y="133"/>
                      </a:cubicBezTo>
                      <a:cubicBezTo>
                        <a:pt x="38" y="131"/>
                        <a:pt x="47" y="133"/>
                        <a:pt x="47" y="127"/>
                      </a:cubicBezTo>
                      <a:cubicBezTo>
                        <a:pt x="47" y="126"/>
                        <a:pt x="46" y="125"/>
                        <a:pt x="46" y="124"/>
                      </a:cubicBezTo>
                      <a:cubicBezTo>
                        <a:pt x="44" y="126"/>
                        <a:pt x="41" y="128"/>
                        <a:pt x="38" y="128"/>
                      </a:cubicBezTo>
                      <a:cubicBezTo>
                        <a:pt x="32" y="128"/>
                        <a:pt x="30" y="123"/>
                        <a:pt x="26" y="123"/>
                      </a:cubicBezTo>
                      <a:cubicBezTo>
                        <a:pt x="23" y="123"/>
                        <a:pt x="23" y="125"/>
                        <a:pt x="21" y="125"/>
                      </a:cubicBezTo>
                      <a:cubicBezTo>
                        <a:pt x="20" y="125"/>
                        <a:pt x="19" y="124"/>
                        <a:pt x="19" y="123"/>
                      </a:cubicBezTo>
                      <a:cubicBezTo>
                        <a:pt x="19" y="116"/>
                        <a:pt x="31" y="116"/>
                        <a:pt x="31" y="109"/>
                      </a:cubicBezTo>
                      <a:cubicBezTo>
                        <a:pt x="31" y="103"/>
                        <a:pt x="28" y="101"/>
                        <a:pt x="28" y="96"/>
                      </a:cubicBezTo>
                      <a:cubicBezTo>
                        <a:pt x="36" y="96"/>
                        <a:pt x="45" y="92"/>
                        <a:pt x="48" y="88"/>
                      </a:cubicBezTo>
                      <a:cubicBezTo>
                        <a:pt x="48" y="81"/>
                        <a:pt x="48" y="81"/>
                        <a:pt x="48" y="81"/>
                      </a:cubicBezTo>
                      <a:cubicBezTo>
                        <a:pt x="43" y="82"/>
                        <a:pt x="37" y="81"/>
                        <a:pt x="37" y="77"/>
                      </a:cubicBezTo>
                      <a:cubicBezTo>
                        <a:pt x="37" y="73"/>
                        <a:pt x="39" y="72"/>
                        <a:pt x="40" y="70"/>
                      </a:cubicBezTo>
                      <a:cubicBezTo>
                        <a:pt x="39" y="70"/>
                        <a:pt x="38" y="70"/>
                        <a:pt x="36" y="70"/>
                      </a:cubicBezTo>
                      <a:cubicBezTo>
                        <a:pt x="32" y="70"/>
                        <a:pt x="30" y="72"/>
                        <a:pt x="26" y="72"/>
                      </a:cubicBezTo>
                      <a:cubicBezTo>
                        <a:pt x="22" y="72"/>
                        <a:pt x="19" y="72"/>
                        <a:pt x="19" y="69"/>
                      </a:cubicBezTo>
                      <a:cubicBezTo>
                        <a:pt x="19" y="65"/>
                        <a:pt x="23" y="63"/>
                        <a:pt x="23" y="59"/>
                      </a:cubicBezTo>
                      <a:cubicBezTo>
                        <a:pt x="23" y="55"/>
                        <a:pt x="22" y="55"/>
                        <a:pt x="23" y="51"/>
                      </a:cubicBezTo>
                      <a:cubicBezTo>
                        <a:pt x="20" y="51"/>
                        <a:pt x="17" y="50"/>
                        <a:pt x="16" y="49"/>
                      </a:cubicBezTo>
                      <a:cubicBezTo>
                        <a:pt x="14" y="52"/>
                        <a:pt x="15" y="54"/>
                        <a:pt x="16" y="55"/>
                      </a:cubicBezTo>
                      <a:cubicBezTo>
                        <a:pt x="12" y="55"/>
                        <a:pt x="12" y="55"/>
                        <a:pt x="12" y="55"/>
                      </a:cubicBezTo>
                      <a:cubicBezTo>
                        <a:pt x="12" y="52"/>
                        <a:pt x="12" y="51"/>
                        <a:pt x="12" y="48"/>
                      </a:cubicBezTo>
                      <a:cubicBezTo>
                        <a:pt x="12" y="47"/>
                        <a:pt x="13" y="46"/>
                        <a:pt x="14" y="45"/>
                      </a:cubicBezTo>
                      <a:cubicBezTo>
                        <a:pt x="14" y="41"/>
                        <a:pt x="14" y="41"/>
                        <a:pt x="14" y="41"/>
                      </a:cubicBezTo>
                      <a:cubicBezTo>
                        <a:pt x="12" y="41"/>
                        <a:pt x="8" y="40"/>
                        <a:pt x="8" y="38"/>
                      </a:cubicBezTo>
                      <a:cubicBezTo>
                        <a:pt x="8" y="36"/>
                        <a:pt x="11" y="32"/>
                        <a:pt x="11" y="32"/>
                      </a:cubicBezTo>
                      <a:cubicBezTo>
                        <a:pt x="11" y="29"/>
                        <a:pt x="11" y="29"/>
                        <a:pt x="11" y="29"/>
                      </a:cubicBezTo>
                      <a:cubicBezTo>
                        <a:pt x="4" y="27"/>
                        <a:pt x="0" y="26"/>
                        <a:pt x="0" y="20"/>
                      </a:cubicBezTo>
                      <a:cubicBezTo>
                        <a:pt x="8" y="20"/>
                        <a:pt x="8" y="20"/>
                        <a:pt x="8" y="20"/>
                      </a:cubicBezTo>
                      <a:cubicBezTo>
                        <a:pt x="8" y="23"/>
                        <a:pt x="10" y="24"/>
                        <a:pt x="11" y="24"/>
                      </a:cubicBezTo>
                      <a:cubicBezTo>
                        <a:pt x="12" y="24"/>
                        <a:pt x="12" y="22"/>
                        <a:pt x="12" y="21"/>
                      </a:cubicBezTo>
                      <a:cubicBezTo>
                        <a:pt x="12" y="21"/>
                        <a:pt x="10" y="20"/>
                        <a:pt x="10" y="19"/>
                      </a:cubicBezTo>
                      <a:cubicBezTo>
                        <a:pt x="10" y="15"/>
                        <a:pt x="13" y="14"/>
                        <a:pt x="16" y="14"/>
                      </a:cubicBezTo>
                      <a:cubicBezTo>
                        <a:pt x="16" y="10"/>
                        <a:pt x="18" y="8"/>
                        <a:pt x="18" y="6"/>
                      </a:cubicBezTo>
                      <a:cubicBezTo>
                        <a:pt x="18" y="4"/>
                        <a:pt x="23" y="0"/>
                        <a:pt x="25" y="0"/>
                      </a:cubicBezTo>
                      <a:cubicBezTo>
                        <a:pt x="30" y="0"/>
                        <a:pt x="35" y="0"/>
                        <a:pt x="38" y="0"/>
                      </a:cubicBezTo>
                      <a:cubicBezTo>
                        <a:pt x="40" y="0"/>
                        <a:pt x="42" y="3"/>
                        <a:pt x="42" y="4"/>
                      </a:cubicBezTo>
                      <a:cubicBezTo>
                        <a:pt x="42" y="10"/>
                        <a:pt x="33" y="10"/>
                        <a:pt x="31" y="16"/>
                      </a:cubicBezTo>
                      <a:cubicBezTo>
                        <a:pt x="31" y="17"/>
                        <a:pt x="32" y="18"/>
                        <a:pt x="33" y="19"/>
                      </a:cubicBezTo>
                      <a:cubicBezTo>
                        <a:pt x="59" y="19"/>
                        <a:pt x="59" y="19"/>
                        <a:pt x="59" y="19"/>
                      </a:cubicBezTo>
                      <a:cubicBezTo>
                        <a:pt x="60" y="32"/>
                        <a:pt x="47" y="37"/>
                        <a:pt x="47" y="46"/>
                      </a:cubicBezTo>
                      <a:cubicBezTo>
                        <a:pt x="45" y="47"/>
                        <a:pt x="44" y="48"/>
                        <a:pt x="43" y="50"/>
                      </a:cubicBezTo>
                      <a:cubicBezTo>
                        <a:pt x="48" y="51"/>
                        <a:pt x="50" y="49"/>
                        <a:pt x="53" y="50"/>
                      </a:cubicBezTo>
                      <a:cubicBezTo>
                        <a:pt x="62" y="53"/>
                        <a:pt x="60" y="63"/>
                        <a:pt x="66" y="69"/>
                      </a:cubicBezTo>
                      <a:cubicBezTo>
                        <a:pt x="73" y="76"/>
                        <a:pt x="84" y="79"/>
                        <a:pt x="84" y="89"/>
                      </a:cubicBezTo>
                      <a:cubicBezTo>
                        <a:pt x="84" y="93"/>
                        <a:pt x="89" y="95"/>
                        <a:pt x="89" y="99"/>
                      </a:cubicBezTo>
                      <a:cubicBezTo>
                        <a:pt x="89" y="100"/>
                        <a:pt x="88" y="101"/>
                        <a:pt x="87" y="102"/>
                      </a:cubicBezTo>
                      <a:cubicBezTo>
                        <a:pt x="87" y="105"/>
                        <a:pt x="87" y="105"/>
                        <a:pt x="87" y="105"/>
                      </a:cubicBezTo>
                      <a:cubicBezTo>
                        <a:pt x="90" y="104"/>
                        <a:pt x="90" y="103"/>
                        <a:pt x="92" y="102"/>
                      </a:cubicBezTo>
                      <a:lnTo>
                        <a:pt x="90" y="103"/>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0" name="Freeform 31"/>
                <p:cNvSpPr>
                  <a:spLocks/>
                </p:cNvSpPr>
                <p:nvPr/>
              </p:nvSpPr>
              <p:spPr bwMode="auto">
                <a:xfrm>
                  <a:off x="4592638" y="2203450"/>
                  <a:ext cx="46038" cy="30163"/>
                </a:xfrm>
                <a:custGeom>
                  <a:avLst/>
                  <a:gdLst/>
                  <a:ahLst/>
                  <a:cxnLst>
                    <a:cxn ang="0">
                      <a:pos x="0" y="5"/>
                    </a:cxn>
                    <a:cxn ang="0">
                      <a:pos x="0" y="8"/>
                    </a:cxn>
                    <a:cxn ang="0">
                      <a:pos x="7" y="10"/>
                    </a:cxn>
                    <a:cxn ang="0">
                      <a:pos x="27" y="21"/>
                    </a:cxn>
                    <a:cxn ang="0">
                      <a:pos x="30" y="23"/>
                    </a:cxn>
                    <a:cxn ang="0">
                      <a:pos x="33" y="20"/>
                    </a:cxn>
                    <a:cxn ang="0">
                      <a:pos x="31" y="13"/>
                    </a:cxn>
                    <a:cxn ang="0">
                      <a:pos x="33" y="8"/>
                    </a:cxn>
                    <a:cxn ang="0">
                      <a:pos x="35" y="3"/>
                    </a:cxn>
                    <a:cxn ang="0">
                      <a:pos x="20" y="6"/>
                    </a:cxn>
                    <a:cxn ang="0">
                      <a:pos x="0" y="5"/>
                    </a:cxn>
                  </a:cxnLst>
                  <a:rect l="0" t="0" r="r" b="b"/>
                  <a:pathLst>
                    <a:path w="35" h="23">
                      <a:moveTo>
                        <a:pt x="0" y="5"/>
                      </a:moveTo>
                      <a:cubicBezTo>
                        <a:pt x="0" y="8"/>
                        <a:pt x="0" y="8"/>
                        <a:pt x="0" y="8"/>
                      </a:cubicBezTo>
                      <a:cubicBezTo>
                        <a:pt x="2" y="10"/>
                        <a:pt x="5" y="10"/>
                        <a:pt x="7" y="10"/>
                      </a:cubicBezTo>
                      <a:cubicBezTo>
                        <a:pt x="14" y="12"/>
                        <a:pt x="19" y="20"/>
                        <a:pt x="27" y="21"/>
                      </a:cubicBezTo>
                      <a:cubicBezTo>
                        <a:pt x="27" y="23"/>
                        <a:pt x="29" y="23"/>
                        <a:pt x="30" y="23"/>
                      </a:cubicBezTo>
                      <a:cubicBezTo>
                        <a:pt x="32" y="23"/>
                        <a:pt x="33" y="21"/>
                        <a:pt x="33" y="20"/>
                      </a:cubicBezTo>
                      <a:cubicBezTo>
                        <a:pt x="33" y="17"/>
                        <a:pt x="31" y="16"/>
                        <a:pt x="31" y="13"/>
                      </a:cubicBezTo>
                      <a:cubicBezTo>
                        <a:pt x="31" y="11"/>
                        <a:pt x="33" y="8"/>
                        <a:pt x="33" y="8"/>
                      </a:cubicBezTo>
                      <a:cubicBezTo>
                        <a:pt x="35" y="3"/>
                        <a:pt x="35" y="3"/>
                        <a:pt x="35" y="3"/>
                      </a:cubicBezTo>
                      <a:cubicBezTo>
                        <a:pt x="28" y="2"/>
                        <a:pt x="25" y="6"/>
                        <a:pt x="20" y="6"/>
                      </a:cubicBezTo>
                      <a:cubicBezTo>
                        <a:pt x="14" y="6"/>
                        <a:pt x="10" y="0"/>
                        <a:pt x="0"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1" name="Freeform 32"/>
                <p:cNvSpPr>
                  <a:spLocks/>
                </p:cNvSpPr>
                <p:nvPr/>
              </p:nvSpPr>
              <p:spPr bwMode="auto">
                <a:xfrm>
                  <a:off x="4527550" y="2111375"/>
                  <a:ext cx="15875" cy="30163"/>
                </a:xfrm>
                <a:custGeom>
                  <a:avLst/>
                  <a:gdLst/>
                  <a:ahLst/>
                  <a:cxnLst>
                    <a:cxn ang="0">
                      <a:pos x="3" y="5"/>
                    </a:cxn>
                    <a:cxn ang="0">
                      <a:pos x="10" y="0"/>
                    </a:cxn>
                    <a:cxn ang="0">
                      <a:pos x="12" y="5"/>
                    </a:cxn>
                    <a:cxn ang="0">
                      <a:pos x="8" y="23"/>
                    </a:cxn>
                    <a:cxn ang="0">
                      <a:pos x="0" y="6"/>
                    </a:cxn>
                    <a:cxn ang="0">
                      <a:pos x="3" y="5"/>
                    </a:cxn>
                  </a:cxnLst>
                  <a:rect l="0" t="0" r="r" b="b"/>
                  <a:pathLst>
                    <a:path w="12" h="23">
                      <a:moveTo>
                        <a:pt x="3" y="5"/>
                      </a:moveTo>
                      <a:cubicBezTo>
                        <a:pt x="6" y="5"/>
                        <a:pt x="8" y="1"/>
                        <a:pt x="10" y="0"/>
                      </a:cubicBezTo>
                      <a:cubicBezTo>
                        <a:pt x="10" y="3"/>
                        <a:pt x="11" y="5"/>
                        <a:pt x="12" y="5"/>
                      </a:cubicBezTo>
                      <a:cubicBezTo>
                        <a:pt x="11" y="11"/>
                        <a:pt x="10" y="20"/>
                        <a:pt x="8" y="23"/>
                      </a:cubicBezTo>
                      <a:cubicBezTo>
                        <a:pt x="4" y="22"/>
                        <a:pt x="2" y="9"/>
                        <a:pt x="0" y="6"/>
                      </a:cubicBezTo>
                      <a:cubicBezTo>
                        <a:pt x="1" y="6"/>
                        <a:pt x="2" y="5"/>
                        <a:pt x="3"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2" name="Freeform 33"/>
                <p:cNvSpPr>
                  <a:spLocks/>
                </p:cNvSpPr>
                <p:nvPr/>
              </p:nvSpPr>
              <p:spPr bwMode="auto">
                <a:xfrm>
                  <a:off x="4524375" y="2144713"/>
                  <a:ext cx="25400" cy="44450"/>
                </a:xfrm>
                <a:custGeom>
                  <a:avLst/>
                  <a:gdLst/>
                  <a:ahLst/>
                  <a:cxnLst>
                    <a:cxn ang="0">
                      <a:pos x="5" y="15"/>
                    </a:cxn>
                    <a:cxn ang="0">
                      <a:pos x="0" y="6"/>
                    </a:cxn>
                    <a:cxn ang="0">
                      <a:pos x="9" y="0"/>
                    </a:cxn>
                    <a:cxn ang="0">
                      <a:pos x="15" y="3"/>
                    </a:cxn>
                    <a:cxn ang="0">
                      <a:pos x="18" y="21"/>
                    </a:cxn>
                    <a:cxn ang="0">
                      <a:pos x="6" y="33"/>
                    </a:cxn>
                    <a:cxn ang="0">
                      <a:pos x="2" y="24"/>
                    </a:cxn>
                    <a:cxn ang="0">
                      <a:pos x="5" y="15"/>
                    </a:cxn>
                  </a:cxnLst>
                  <a:rect l="0" t="0" r="r" b="b"/>
                  <a:pathLst>
                    <a:path w="19" h="33">
                      <a:moveTo>
                        <a:pt x="5" y="15"/>
                      </a:moveTo>
                      <a:cubicBezTo>
                        <a:pt x="5" y="12"/>
                        <a:pt x="1" y="9"/>
                        <a:pt x="0" y="6"/>
                      </a:cubicBezTo>
                      <a:cubicBezTo>
                        <a:pt x="5" y="4"/>
                        <a:pt x="5" y="0"/>
                        <a:pt x="9" y="0"/>
                      </a:cubicBezTo>
                      <a:cubicBezTo>
                        <a:pt x="13" y="0"/>
                        <a:pt x="14" y="3"/>
                        <a:pt x="15" y="3"/>
                      </a:cubicBezTo>
                      <a:cubicBezTo>
                        <a:pt x="19" y="10"/>
                        <a:pt x="18" y="14"/>
                        <a:pt x="18" y="21"/>
                      </a:cubicBezTo>
                      <a:cubicBezTo>
                        <a:pt x="18" y="27"/>
                        <a:pt x="10" y="33"/>
                        <a:pt x="6" y="33"/>
                      </a:cubicBezTo>
                      <a:cubicBezTo>
                        <a:pt x="2" y="33"/>
                        <a:pt x="2" y="27"/>
                        <a:pt x="2" y="24"/>
                      </a:cubicBezTo>
                      <a:cubicBezTo>
                        <a:pt x="2" y="20"/>
                        <a:pt x="5" y="18"/>
                        <a:pt x="5" y="1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3" name="Freeform 34"/>
                <p:cNvSpPr>
                  <a:spLocks/>
                </p:cNvSpPr>
                <p:nvPr/>
              </p:nvSpPr>
              <p:spPr bwMode="auto">
                <a:xfrm>
                  <a:off x="4429125" y="2171700"/>
                  <a:ext cx="12700" cy="9525"/>
                </a:xfrm>
                <a:custGeom>
                  <a:avLst/>
                  <a:gdLst/>
                  <a:ahLst/>
                  <a:cxnLst>
                    <a:cxn ang="0">
                      <a:pos x="9" y="5"/>
                    </a:cxn>
                    <a:cxn ang="0">
                      <a:pos x="6" y="7"/>
                    </a:cxn>
                    <a:cxn ang="0">
                      <a:pos x="0" y="3"/>
                    </a:cxn>
                    <a:cxn ang="0">
                      <a:pos x="7" y="0"/>
                    </a:cxn>
                    <a:cxn ang="0">
                      <a:pos x="9" y="5"/>
                    </a:cxn>
                  </a:cxnLst>
                  <a:rect l="0" t="0" r="r" b="b"/>
                  <a:pathLst>
                    <a:path w="9" h="7">
                      <a:moveTo>
                        <a:pt x="9" y="5"/>
                      </a:moveTo>
                      <a:cubicBezTo>
                        <a:pt x="9" y="6"/>
                        <a:pt x="7" y="7"/>
                        <a:pt x="6" y="7"/>
                      </a:cubicBezTo>
                      <a:cubicBezTo>
                        <a:pt x="4" y="7"/>
                        <a:pt x="1" y="3"/>
                        <a:pt x="0" y="3"/>
                      </a:cubicBezTo>
                      <a:cubicBezTo>
                        <a:pt x="3" y="2"/>
                        <a:pt x="5" y="0"/>
                        <a:pt x="7" y="0"/>
                      </a:cubicBezTo>
                      <a:cubicBezTo>
                        <a:pt x="7" y="1"/>
                        <a:pt x="9" y="3"/>
                        <a:pt x="9" y="5"/>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4" name="Freeform 35"/>
                <p:cNvSpPr>
                  <a:spLocks/>
                </p:cNvSpPr>
                <p:nvPr/>
              </p:nvSpPr>
              <p:spPr bwMode="auto">
                <a:xfrm>
                  <a:off x="4551363" y="1833563"/>
                  <a:ext cx="15875" cy="19050"/>
                </a:xfrm>
                <a:custGeom>
                  <a:avLst/>
                  <a:gdLst/>
                  <a:ahLst/>
                  <a:cxnLst>
                    <a:cxn ang="0">
                      <a:pos x="11" y="10"/>
                    </a:cxn>
                    <a:cxn ang="0">
                      <a:pos x="0" y="5"/>
                    </a:cxn>
                    <a:cxn ang="0">
                      <a:pos x="0" y="0"/>
                    </a:cxn>
                    <a:cxn ang="0">
                      <a:pos x="9" y="0"/>
                    </a:cxn>
                    <a:cxn ang="0">
                      <a:pos x="12" y="9"/>
                    </a:cxn>
                    <a:cxn ang="0">
                      <a:pos x="11" y="14"/>
                    </a:cxn>
                    <a:cxn ang="0">
                      <a:pos x="11" y="10"/>
                    </a:cxn>
                  </a:cxnLst>
                  <a:rect l="0" t="0" r="r" b="b"/>
                  <a:pathLst>
                    <a:path w="12" h="14">
                      <a:moveTo>
                        <a:pt x="11" y="10"/>
                      </a:moveTo>
                      <a:cubicBezTo>
                        <a:pt x="5" y="10"/>
                        <a:pt x="0" y="9"/>
                        <a:pt x="0" y="5"/>
                      </a:cubicBezTo>
                      <a:cubicBezTo>
                        <a:pt x="0" y="3"/>
                        <a:pt x="0" y="2"/>
                        <a:pt x="0" y="0"/>
                      </a:cubicBezTo>
                      <a:cubicBezTo>
                        <a:pt x="9" y="0"/>
                        <a:pt x="9" y="0"/>
                        <a:pt x="9" y="0"/>
                      </a:cubicBezTo>
                      <a:cubicBezTo>
                        <a:pt x="9" y="6"/>
                        <a:pt x="12" y="5"/>
                        <a:pt x="12" y="9"/>
                      </a:cubicBezTo>
                      <a:cubicBezTo>
                        <a:pt x="12" y="13"/>
                        <a:pt x="11" y="12"/>
                        <a:pt x="11" y="14"/>
                      </a:cubicBezTo>
                      <a:cubicBezTo>
                        <a:pt x="11" y="13"/>
                        <a:pt x="11" y="12"/>
                        <a:pt x="11"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5" name="Freeform 37"/>
                <p:cNvSpPr>
                  <a:spLocks/>
                </p:cNvSpPr>
                <p:nvPr/>
              </p:nvSpPr>
              <p:spPr bwMode="auto">
                <a:xfrm>
                  <a:off x="4684713" y="1773238"/>
                  <a:ext cx="15875" cy="23813"/>
                </a:xfrm>
                <a:custGeom>
                  <a:avLst/>
                  <a:gdLst/>
                  <a:ahLst/>
                  <a:cxnLst>
                    <a:cxn ang="0">
                      <a:pos x="8" y="6"/>
                    </a:cxn>
                    <a:cxn ang="0">
                      <a:pos x="1" y="17"/>
                    </a:cxn>
                    <a:cxn ang="0">
                      <a:pos x="1" y="11"/>
                    </a:cxn>
                    <a:cxn ang="0">
                      <a:pos x="11" y="0"/>
                    </a:cxn>
                    <a:cxn ang="0">
                      <a:pos x="8" y="6"/>
                    </a:cxn>
                  </a:cxnLst>
                  <a:rect l="0" t="0" r="r" b="b"/>
                  <a:pathLst>
                    <a:path w="11" h="17">
                      <a:moveTo>
                        <a:pt x="8" y="6"/>
                      </a:moveTo>
                      <a:cubicBezTo>
                        <a:pt x="8" y="11"/>
                        <a:pt x="4" y="13"/>
                        <a:pt x="1" y="17"/>
                      </a:cubicBezTo>
                      <a:cubicBezTo>
                        <a:pt x="0" y="15"/>
                        <a:pt x="1" y="14"/>
                        <a:pt x="1" y="11"/>
                      </a:cubicBezTo>
                      <a:cubicBezTo>
                        <a:pt x="1" y="9"/>
                        <a:pt x="3" y="1"/>
                        <a:pt x="11" y="0"/>
                      </a:cubicBezTo>
                      <a:cubicBezTo>
                        <a:pt x="10" y="2"/>
                        <a:pt x="8" y="4"/>
                        <a:pt x="8" y="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sp>
              <p:nvSpPr>
                <p:cNvPr id="156" name="Freeform 38"/>
                <p:cNvSpPr>
                  <a:spLocks/>
                </p:cNvSpPr>
                <p:nvPr/>
              </p:nvSpPr>
              <p:spPr bwMode="auto">
                <a:xfrm>
                  <a:off x="4746625" y="1744663"/>
                  <a:ext cx="20638" cy="26988"/>
                </a:xfrm>
                <a:custGeom>
                  <a:avLst/>
                  <a:gdLst/>
                  <a:ahLst/>
                  <a:cxnLst>
                    <a:cxn ang="0">
                      <a:pos x="12" y="10"/>
                    </a:cxn>
                    <a:cxn ang="0">
                      <a:pos x="12" y="16"/>
                    </a:cxn>
                    <a:cxn ang="0">
                      <a:pos x="5" y="20"/>
                    </a:cxn>
                    <a:cxn ang="0">
                      <a:pos x="0" y="13"/>
                    </a:cxn>
                    <a:cxn ang="0">
                      <a:pos x="10" y="10"/>
                    </a:cxn>
                    <a:cxn ang="0">
                      <a:pos x="7" y="5"/>
                    </a:cxn>
                    <a:cxn ang="0">
                      <a:pos x="11" y="0"/>
                    </a:cxn>
                    <a:cxn ang="0">
                      <a:pos x="16" y="5"/>
                    </a:cxn>
                    <a:cxn ang="0">
                      <a:pos x="12" y="10"/>
                    </a:cxn>
                  </a:cxnLst>
                  <a:rect l="0" t="0" r="r" b="b"/>
                  <a:pathLst>
                    <a:path w="16" h="20">
                      <a:moveTo>
                        <a:pt x="12" y="10"/>
                      </a:moveTo>
                      <a:cubicBezTo>
                        <a:pt x="12" y="12"/>
                        <a:pt x="12" y="14"/>
                        <a:pt x="12" y="16"/>
                      </a:cubicBezTo>
                      <a:cubicBezTo>
                        <a:pt x="12" y="17"/>
                        <a:pt x="6" y="20"/>
                        <a:pt x="5" y="20"/>
                      </a:cubicBezTo>
                      <a:cubicBezTo>
                        <a:pt x="1" y="20"/>
                        <a:pt x="0" y="16"/>
                        <a:pt x="0" y="13"/>
                      </a:cubicBezTo>
                      <a:cubicBezTo>
                        <a:pt x="4" y="13"/>
                        <a:pt x="6" y="10"/>
                        <a:pt x="10" y="10"/>
                      </a:cubicBezTo>
                      <a:cubicBezTo>
                        <a:pt x="9" y="8"/>
                        <a:pt x="7" y="7"/>
                        <a:pt x="7" y="5"/>
                      </a:cubicBezTo>
                      <a:cubicBezTo>
                        <a:pt x="7" y="2"/>
                        <a:pt x="11" y="0"/>
                        <a:pt x="11" y="0"/>
                      </a:cubicBezTo>
                      <a:cubicBezTo>
                        <a:pt x="13" y="3"/>
                        <a:pt x="14" y="4"/>
                        <a:pt x="16" y="5"/>
                      </a:cubicBezTo>
                      <a:cubicBezTo>
                        <a:pt x="15" y="7"/>
                        <a:pt x="13" y="10"/>
                        <a:pt x="12" y="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dirty="0">
                    <a:cs typeface="+mn-ea"/>
                    <a:sym typeface="+mn-lt"/>
                  </a:endParaRPr>
                </a:p>
              </p:txBody>
            </p:sp>
          </p:grpSp>
        </p:grpSp>
      </p:grpSp>
      <p:grpSp>
        <p:nvGrpSpPr>
          <p:cNvPr id="78" name="组合 77">
            <a:extLst>
              <a:ext uri="{FF2B5EF4-FFF2-40B4-BE49-F238E27FC236}">
                <a16:creationId xmlns:a16="http://schemas.microsoft.com/office/drawing/2014/main" id="{8984C238-5D32-4104-878C-84E639E11B81}"/>
              </a:ext>
            </a:extLst>
          </p:cNvPr>
          <p:cNvGrpSpPr/>
          <p:nvPr/>
        </p:nvGrpSpPr>
        <p:grpSpPr>
          <a:xfrm>
            <a:off x="2918188" y="338191"/>
            <a:ext cx="5975713" cy="584775"/>
            <a:chOff x="2918188" y="338191"/>
            <a:chExt cx="5975713" cy="584775"/>
          </a:xfrm>
        </p:grpSpPr>
        <p:sp>
          <p:nvSpPr>
            <p:cNvPr id="80" name="TextBox 18">
              <a:extLst>
                <a:ext uri="{FF2B5EF4-FFF2-40B4-BE49-F238E27FC236}">
                  <a16:creationId xmlns:a16="http://schemas.microsoft.com/office/drawing/2014/main" id="{5300F509-3ADA-4AE1-BA6E-55F202BB0A72}"/>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81" name="椭圆 80">
              <a:extLst>
                <a:ext uri="{FF2B5EF4-FFF2-40B4-BE49-F238E27FC236}">
                  <a16:creationId xmlns:a16="http://schemas.microsoft.com/office/drawing/2014/main" id="{472E165A-72EC-47C7-9118-EB3A7BC0E40E}"/>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椭圆 82">
              <a:extLst>
                <a:ext uri="{FF2B5EF4-FFF2-40B4-BE49-F238E27FC236}">
                  <a16:creationId xmlns:a16="http://schemas.microsoft.com/office/drawing/2014/main" id="{CA739F33-5E7D-4282-B906-CD29E5D4CC11}"/>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椭圆 83">
              <a:extLst>
                <a:ext uri="{FF2B5EF4-FFF2-40B4-BE49-F238E27FC236}">
                  <a16:creationId xmlns:a16="http://schemas.microsoft.com/office/drawing/2014/main" id="{79BB6506-F817-47A5-8743-A8AFCCE5EF8E}"/>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5" name="椭圆 84">
              <a:extLst>
                <a:ext uri="{FF2B5EF4-FFF2-40B4-BE49-F238E27FC236}">
                  <a16:creationId xmlns:a16="http://schemas.microsoft.com/office/drawing/2014/main" id="{2FE7F321-88F4-48B8-8311-D4F24A16C61E}"/>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椭圆 85">
              <a:extLst>
                <a:ext uri="{FF2B5EF4-FFF2-40B4-BE49-F238E27FC236}">
                  <a16:creationId xmlns:a16="http://schemas.microsoft.com/office/drawing/2014/main" id="{5655EAF4-EC03-491C-895B-6AB19EC1E95E}"/>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7" name="椭圆 86">
              <a:extLst>
                <a:ext uri="{FF2B5EF4-FFF2-40B4-BE49-F238E27FC236}">
                  <a16:creationId xmlns:a16="http://schemas.microsoft.com/office/drawing/2014/main" id="{8852B7FB-F8D4-4559-8B31-FE0564744769}"/>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椭圆 87">
              <a:extLst>
                <a:ext uri="{FF2B5EF4-FFF2-40B4-BE49-F238E27FC236}">
                  <a16:creationId xmlns:a16="http://schemas.microsoft.com/office/drawing/2014/main" id="{C271102A-7A9E-4B71-9C63-F93F0E949CA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a:extLst>
                <a:ext uri="{FF2B5EF4-FFF2-40B4-BE49-F238E27FC236}">
                  <a16:creationId xmlns:a16="http://schemas.microsoft.com/office/drawing/2014/main" id="{7D25588B-FD76-4E2C-8F50-ADF0CD08F57F}"/>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0" name="椭圆 89">
              <a:extLst>
                <a:ext uri="{FF2B5EF4-FFF2-40B4-BE49-F238E27FC236}">
                  <a16:creationId xmlns:a16="http://schemas.microsoft.com/office/drawing/2014/main" id="{2C9ADFDE-842F-49F5-9459-DDD15E7325E2}"/>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a:extLst>
                <a:ext uri="{FF2B5EF4-FFF2-40B4-BE49-F238E27FC236}">
                  <a16:creationId xmlns:a16="http://schemas.microsoft.com/office/drawing/2014/main" id="{F8E84657-0DC0-4292-8BF7-553FCC018947}"/>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105248830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wipe(left)">
                                      <p:cBhvr>
                                        <p:cTn id="11" dur="500"/>
                                        <p:tgtEl>
                                          <p:spTgt spid="67"/>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72"/>
                                        </p:tgtEl>
                                        <p:attrNameLst>
                                          <p:attrName>style.visibility</p:attrName>
                                        </p:attrNameLst>
                                      </p:cBhvr>
                                      <p:to>
                                        <p:strVal val="visible"/>
                                      </p:to>
                                    </p:set>
                                    <p:animEffect transition="in" filter="fade">
                                      <p:cBhvr>
                                        <p:cTn id="31" dur="500"/>
                                        <p:tgtEl>
                                          <p:spTgt spid="72"/>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ppt_w</p:attrName>
                                        </p:attrNameLst>
                                      </p:cBhvr>
                                      <p:tavLst>
                                        <p:tav tm="0">
                                          <p:val>
                                            <p:fltVal val="0"/>
                                          </p:val>
                                        </p:tav>
                                        <p:tav tm="100000">
                                          <p:val>
                                            <p:strVal val="#ppt_w"/>
                                          </p:val>
                                        </p:tav>
                                      </p:tavLst>
                                    </p:anim>
                                    <p:anim calcmode="lin" valueType="num">
                                      <p:cBhvr>
                                        <p:cTn id="36" dur="500" fill="hold"/>
                                        <p:tgtEl>
                                          <p:spTgt spid="6"/>
                                        </p:tgtEl>
                                        <p:attrNameLst>
                                          <p:attrName>ppt_h</p:attrName>
                                        </p:attrNameLst>
                                      </p:cBhvr>
                                      <p:tavLst>
                                        <p:tav tm="0">
                                          <p:val>
                                            <p:fltVal val="0"/>
                                          </p:val>
                                        </p:tav>
                                        <p:tav tm="100000">
                                          <p:val>
                                            <p:strVal val="#ppt_h"/>
                                          </p:val>
                                        </p:tav>
                                      </p:tavLst>
                                    </p:anim>
                                    <p:animEffect transition="in" filter="fade">
                                      <p:cBhvr>
                                        <p:cTn id="37" dur="500"/>
                                        <p:tgtEl>
                                          <p:spTgt spid="6"/>
                                        </p:tgtEl>
                                      </p:cBhvr>
                                    </p:animEffect>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fade">
                                      <p:cBhvr>
                                        <p:cTn id="41" dur="500"/>
                                        <p:tgtEl>
                                          <p:spTgt spid="75"/>
                                        </p:tgtEl>
                                      </p:cBhvr>
                                    </p:animEffect>
                                  </p:childTnLst>
                                </p:cTn>
                              </p:par>
                            </p:childTnLst>
                          </p:cTn>
                        </p:par>
                        <p:par>
                          <p:cTn id="42" fill="hold">
                            <p:stCondLst>
                              <p:cond delay="4000"/>
                            </p:stCondLst>
                            <p:childTnLst>
                              <p:par>
                                <p:cTn id="43" presetID="10" presetClass="entr" presetSubtype="0" fill="hold" nodeType="after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childTnLst>
                          </p:cTn>
                        </p:par>
                        <p:par>
                          <p:cTn id="46" fill="hold">
                            <p:stCondLst>
                              <p:cond delay="4500"/>
                            </p:stCondLst>
                            <p:childTnLst>
                              <p:par>
                                <p:cTn id="47" presetID="22" presetClass="entr" presetSubtype="8" fill="hold"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wipe(left)">
                                      <p:cBhvr>
                                        <p:cTn id="49" dur="500"/>
                                        <p:tgtEl>
                                          <p:spTgt spid="63"/>
                                        </p:tgtEl>
                                      </p:cBhvr>
                                    </p:animEffect>
                                  </p:childTnLst>
                                </p:cTn>
                              </p:par>
                            </p:childTnLst>
                          </p:cTn>
                        </p:par>
                        <p:par>
                          <p:cTn id="50" fill="hold">
                            <p:stCondLst>
                              <p:cond delay="5000"/>
                            </p:stCondLst>
                            <p:childTnLst>
                              <p:par>
                                <p:cTn id="51" presetID="22" presetClass="entr" presetSubtype="8" fill="hold" nodeType="afterEffect">
                                  <p:stCondLst>
                                    <p:cond delay="0"/>
                                  </p:stCondLst>
                                  <p:childTnLst>
                                    <p:set>
                                      <p:cBhvr>
                                        <p:cTn id="52" dur="1" fill="hold">
                                          <p:stCondLst>
                                            <p:cond delay="0"/>
                                          </p:stCondLst>
                                        </p:cTn>
                                        <p:tgtEl>
                                          <p:spTgt spid="59"/>
                                        </p:tgtEl>
                                        <p:attrNameLst>
                                          <p:attrName>style.visibility</p:attrName>
                                        </p:attrNameLst>
                                      </p:cBhvr>
                                      <p:to>
                                        <p:strVal val="visible"/>
                                      </p:to>
                                    </p:set>
                                    <p:animEffect transition="in" filter="wipe(left)">
                                      <p:cBhvr>
                                        <p:cTn id="53" dur="500"/>
                                        <p:tgtEl>
                                          <p:spTgt spid="59"/>
                                        </p:tgtEl>
                                      </p:cBhvr>
                                    </p:animEffect>
                                  </p:childTnLst>
                                </p:cTn>
                              </p:par>
                            </p:childTnLst>
                          </p:cTn>
                        </p:par>
                        <p:par>
                          <p:cTn id="54" fill="hold">
                            <p:stCondLst>
                              <p:cond delay="5500"/>
                            </p:stCondLst>
                            <p:childTnLst>
                              <p:par>
                                <p:cTn id="55" presetID="22" presetClass="entr" presetSubtype="8" fill="hold" nodeType="after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wipe(left)">
                                      <p:cBhvr>
                                        <p:cTn id="57" dur="500"/>
                                        <p:tgtEl>
                                          <p:spTgt spid="55"/>
                                        </p:tgtEl>
                                      </p:cBhvr>
                                    </p:animEffect>
                                  </p:childTnLst>
                                </p:cTn>
                              </p:par>
                            </p:childTnLst>
                          </p:cTn>
                        </p:par>
                        <p:par>
                          <p:cTn id="58" fill="hold">
                            <p:stCondLst>
                              <p:cond delay="6000"/>
                            </p:stCondLst>
                            <p:childTnLst>
                              <p:par>
                                <p:cTn id="59" presetID="22" presetClass="entr" presetSubtype="8" fill="hold" nodeType="afterEffect">
                                  <p:stCondLst>
                                    <p:cond delay="0"/>
                                  </p:stCondLst>
                                  <p:childTnLst>
                                    <p:set>
                                      <p:cBhvr>
                                        <p:cTn id="60" dur="1" fill="hold">
                                          <p:stCondLst>
                                            <p:cond delay="0"/>
                                          </p:stCondLst>
                                        </p:cTn>
                                        <p:tgtEl>
                                          <p:spTgt spid="51"/>
                                        </p:tgtEl>
                                        <p:attrNameLst>
                                          <p:attrName>style.visibility</p:attrName>
                                        </p:attrNameLst>
                                      </p:cBhvr>
                                      <p:to>
                                        <p:strVal val="visible"/>
                                      </p:to>
                                    </p:set>
                                    <p:animEffect transition="in" filter="wipe(left)">
                                      <p:cBhvr>
                                        <p:cTn id="6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957290" y="2109774"/>
          <a:ext cx="5960474" cy="4328154"/>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7410335" y="1850333"/>
            <a:ext cx="3515706" cy="369332"/>
          </a:xfrm>
          <a:prstGeom prst="rect">
            <a:avLst/>
          </a:prstGeom>
          <a:noFill/>
        </p:spPr>
        <p:txBody>
          <a:bodyPr wrap="none" rtlCol="0">
            <a:spAutoFit/>
          </a:bodyPr>
          <a:lstStyle/>
          <a:p>
            <a:r>
              <a:rPr lang="en-US" b="1" dirty="0">
                <a:solidFill>
                  <a:schemeClr val="tx1">
                    <a:lumMod val="65000"/>
                    <a:lumOff val="35000"/>
                  </a:schemeClr>
                </a:solidFill>
                <a:cs typeface="+mn-ea"/>
                <a:sym typeface="+mn-lt"/>
              </a:rPr>
              <a:t>Planetary Commodities Years</a:t>
            </a:r>
            <a:endParaRPr lang="id-ID" b="1" dirty="0">
              <a:solidFill>
                <a:schemeClr val="tx1">
                  <a:lumMod val="65000"/>
                  <a:lumOff val="35000"/>
                </a:schemeClr>
              </a:solidFill>
              <a:cs typeface="+mn-ea"/>
              <a:sym typeface="+mn-lt"/>
            </a:endParaRPr>
          </a:p>
        </p:txBody>
      </p:sp>
      <p:grpSp>
        <p:nvGrpSpPr>
          <p:cNvPr id="12" name="Group 11"/>
          <p:cNvGrpSpPr/>
          <p:nvPr/>
        </p:nvGrpSpPr>
        <p:grpSpPr>
          <a:xfrm>
            <a:off x="7415112" y="2294813"/>
            <a:ext cx="4006724" cy="3359174"/>
            <a:chOff x="1778126" y="2699881"/>
            <a:chExt cx="4006724" cy="3359174"/>
          </a:xfrm>
        </p:grpSpPr>
        <p:sp>
          <p:nvSpPr>
            <p:cNvPr id="13" name="TextBox 12"/>
            <p:cNvSpPr txBox="1"/>
            <p:nvPr/>
          </p:nvSpPr>
          <p:spPr>
            <a:xfrm>
              <a:off x="1778126" y="3750731"/>
              <a:ext cx="4006724" cy="2308324"/>
            </a:xfrm>
            <a:prstGeom prst="rect">
              <a:avLst/>
            </a:prstGeom>
            <a:noFill/>
          </p:spPr>
          <p:txBody>
            <a:bodyPr wrap="square" rtlCol="0">
              <a:spAutoFit/>
            </a:bodyPr>
            <a:lstStyle/>
            <a:p>
              <a:pPr algn="just">
                <a:lnSpc>
                  <a:spcPct val="150000"/>
                </a:lnSpc>
              </a:pPr>
              <a:r>
                <a:rPr lang="en-US" sz="1200" dirty="0" err="1">
                  <a:solidFill>
                    <a:schemeClr val="bg1">
                      <a:lumMod val="50000"/>
                    </a:schemeClr>
                  </a:solidFill>
                  <a:cs typeface="+mn-ea"/>
                  <a:sym typeface="+mn-lt"/>
                </a:rPr>
                <a:t>Lenima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astebus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povera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dop</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dimesa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puosam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santLoirem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kolera</a:t>
              </a:r>
              <a:r>
                <a:rPr lang="en-US" sz="1200" dirty="0">
                  <a:solidFill>
                    <a:schemeClr val="bg1">
                      <a:lumMod val="50000"/>
                    </a:schemeClr>
                  </a:solidFill>
                  <a:cs typeface="+mn-ea"/>
                  <a:sym typeface="+mn-lt"/>
                </a:rPr>
                <a:t> sit </a:t>
              </a:r>
              <a:r>
                <a:rPr lang="en-US" sz="1200" dirty="0" err="1">
                  <a:solidFill>
                    <a:schemeClr val="bg1">
                      <a:lumMod val="50000"/>
                    </a:schemeClr>
                  </a:solidFill>
                  <a:cs typeface="+mn-ea"/>
                  <a:sym typeface="+mn-lt"/>
                </a:rPr>
                <a:t>denima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tetebus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rakamare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lipseme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yestebus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rovera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takama</a:t>
              </a:r>
              <a:r>
                <a:rPr lang="en-US" sz="1200" dirty="0">
                  <a:solidFill>
                    <a:schemeClr val="bg1">
                      <a:lumMod val="50000"/>
                    </a:schemeClr>
                  </a:solidFill>
                  <a:cs typeface="+mn-ea"/>
                  <a:sym typeface="+mn-lt"/>
                </a:rPr>
                <a:t>.</a:t>
              </a:r>
            </a:p>
            <a:p>
              <a:pPr algn="just">
                <a:lnSpc>
                  <a:spcPct val="150000"/>
                </a:lnSpc>
              </a:pPr>
              <a:endParaRPr lang="en-US" sz="1200" dirty="0">
                <a:solidFill>
                  <a:schemeClr val="bg1">
                    <a:lumMod val="50000"/>
                  </a:schemeClr>
                </a:solidFill>
                <a:cs typeface="+mn-ea"/>
                <a:sym typeface="+mn-lt"/>
              </a:endParaRPr>
            </a:p>
            <a:p>
              <a:pPr algn="just">
                <a:lnSpc>
                  <a:spcPct val="150000"/>
                </a:lnSpc>
              </a:pPr>
              <a:r>
                <a:rPr lang="en-US" sz="1200" dirty="0" err="1">
                  <a:solidFill>
                    <a:schemeClr val="bg1">
                      <a:lumMod val="50000"/>
                    </a:schemeClr>
                  </a:solidFill>
                  <a:cs typeface="+mn-ea"/>
                  <a:sym typeface="+mn-lt"/>
                </a:rPr>
                <a:t>Lenima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astebus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povera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dop</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rakamare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lipseme</a:t>
              </a:r>
              <a:r>
                <a:rPr lang="en-US" sz="1200" dirty="0">
                  <a:solidFill>
                    <a:schemeClr val="bg1">
                      <a:lumMod val="50000"/>
                    </a:schemeClr>
                  </a:solidFill>
                  <a:cs typeface="+mn-ea"/>
                  <a:sym typeface="+mn-lt"/>
                </a:rPr>
                <a:t>.</a:t>
              </a:r>
              <a:endParaRPr lang="id-ID" sz="1200" dirty="0">
                <a:solidFill>
                  <a:schemeClr val="bg1">
                    <a:lumMod val="50000"/>
                  </a:schemeClr>
                </a:solidFill>
                <a:cs typeface="+mn-ea"/>
                <a:sym typeface="+mn-lt"/>
              </a:endParaRPr>
            </a:p>
          </p:txBody>
        </p:sp>
        <p:sp>
          <p:nvSpPr>
            <p:cNvPr id="14" name="TextBox 13"/>
            <p:cNvSpPr txBox="1"/>
            <p:nvPr/>
          </p:nvSpPr>
          <p:spPr>
            <a:xfrm>
              <a:off x="3165077" y="2699881"/>
              <a:ext cx="2619773" cy="923330"/>
            </a:xfrm>
            <a:prstGeom prst="rect">
              <a:avLst/>
            </a:prstGeom>
            <a:noFill/>
          </p:spPr>
          <p:txBody>
            <a:bodyPr wrap="square" rtlCol="0">
              <a:spAutoFit/>
            </a:bodyPr>
            <a:lstStyle/>
            <a:p>
              <a:pPr algn="just">
                <a:lnSpc>
                  <a:spcPct val="150000"/>
                </a:lnSpc>
              </a:pPr>
              <a:r>
                <a:rPr lang="en-US" sz="1200" dirty="0" err="1">
                  <a:solidFill>
                    <a:schemeClr val="bg1">
                      <a:lumMod val="50000"/>
                    </a:schemeClr>
                  </a:solidFill>
                  <a:cs typeface="+mn-ea"/>
                  <a:sym typeface="+mn-lt"/>
                </a:rPr>
                <a:t>Penime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estebup</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manime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lvepa</a:t>
              </a:r>
              <a:r>
                <a:rPr lang="en-US" sz="1200" dirty="0">
                  <a:solidFill>
                    <a:schemeClr val="bg1">
                      <a:lumMod val="50000"/>
                    </a:schemeClr>
                  </a:solidFill>
                  <a:cs typeface="+mn-ea"/>
                  <a:sym typeface="+mn-lt"/>
                </a:rPr>
                <a:t> ante </a:t>
              </a:r>
              <a:r>
                <a:rPr lang="en-US" sz="1200" dirty="0" err="1">
                  <a:solidFill>
                    <a:schemeClr val="bg1">
                      <a:lumMod val="50000"/>
                    </a:schemeClr>
                  </a:solidFill>
                  <a:cs typeface="+mn-ea"/>
                  <a:sym typeface="+mn-lt"/>
                </a:rPr>
                <a:t>Suka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quosm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pusamu</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koler</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alori</a:t>
              </a:r>
              <a:r>
                <a:rPr lang="en-US" sz="1200" dirty="0">
                  <a:solidFill>
                    <a:schemeClr val="bg1">
                      <a:lumMod val="50000"/>
                    </a:schemeClr>
                  </a:solidFill>
                  <a:cs typeface="+mn-ea"/>
                  <a:sym typeface="+mn-lt"/>
                </a:rPr>
                <a:t>.</a:t>
              </a:r>
            </a:p>
          </p:txBody>
        </p:sp>
      </p:grpSp>
      <p:sp>
        <p:nvSpPr>
          <p:cNvPr id="15" name="TextBox 14"/>
          <p:cNvSpPr txBox="1"/>
          <p:nvPr/>
        </p:nvSpPr>
        <p:spPr>
          <a:xfrm>
            <a:off x="7410335" y="2358313"/>
            <a:ext cx="1465466" cy="769441"/>
          </a:xfrm>
          <a:prstGeom prst="rect">
            <a:avLst/>
          </a:prstGeom>
          <a:noFill/>
        </p:spPr>
        <p:txBody>
          <a:bodyPr wrap="none" rtlCol="0">
            <a:spAutoFit/>
          </a:bodyPr>
          <a:lstStyle/>
          <a:p>
            <a:r>
              <a:rPr lang="id-ID" sz="4400" b="1" dirty="0">
                <a:solidFill>
                  <a:schemeClr val="accent5"/>
                </a:solidFill>
                <a:cs typeface="+mn-ea"/>
                <a:sym typeface="+mn-lt"/>
              </a:rPr>
              <a:t>9</a:t>
            </a:r>
            <a:r>
              <a:rPr lang="en-US" sz="4400" b="1" dirty="0">
                <a:solidFill>
                  <a:schemeClr val="accent5"/>
                </a:solidFill>
                <a:cs typeface="+mn-ea"/>
                <a:sym typeface="+mn-lt"/>
              </a:rPr>
              <a:t>9</a:t>
            </a:r>
            <a:r>
              <a:rPr lang="id-ID" sz="4400" b="1" dirty="0">
                <a:solidFill>
                  <a:schemeClr val="accent5"/>
                </a:solidFill>
                <a:cs typeface="+mn-ea"/>
                <a:sym typeface="+mn-lt"/>
              </a:rPr>
              <a:t>%</a:t>
            </a:r>
          </a:p>
        </p:txBody>
      </p:sp>
      <p:grpSp>
        <p:nvGrpSpPr>
          <p:cNvPr id="16" name="组合 15">
            <a:extLst>
              <a:ext uri="{FF2B5EF4-FFF2-40B4-BE49-F238E27FC236}">
                <a16:creationId xmlns:a16="http://schemas.microsoft.com/office/drawing/2014/main" id="{AB652023-4D00-497F-8B30-09F531C3D02E}"/>
              </a:ext>
            </a:extLst>
          </p:cNvPr>
          <p:cNvGrpSpPr/>
          <p:nvPr/>
        </p:nvGrpSpPr>
        <p:grpSpPr>
          <a:xfrm>
            <a:off x="2918188" y="338191"/>
            <a:ext cx="5975713" cy="584775"/>
            <a:chOff x="2918188" y="338191"/>
            <a:chExt cx="5975713" cy="584775"/>
          </a:xfrm>
        </p:grpSpPr>
        <p:sp>
          <p:nvSpPr>
            <p:cNvPr id="17" name="TextBox 18">
              <a:extLst>
                <a:ext uri="{FF2B5EF4-FFF2-40B4-BE49-F238E27FC236}">
                  <a16:creationId xmlns:a16="http://schemas.microsoft.com/office/drawing/2014/main" id="{D2571EF5-3FC3-45E4-852B-9B50C447DE15}"/>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8" name="椭圆 17">
              <a:extLst>
                <a:ext uri="{FF2B5EF4-FFF2-40B4-BE49-F238E27FC236}">
                  <a16:creationId xmlns:a16="http://schemas.microsoft.com/office/drawing/2014/main" id="{5C5D32F3-C6A9-40D8-8918-AD0BA5E7AC6C}"/>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a:extLst>
                <a:ext uri="{FF2B5EF4-FFF2-40B4-BE49-F238E27FC236}">
                  <a16:creationId xmlns:a16="http://schemas.microsoft.com/office/drawing/2014/main" id="{47C22D76-D139-44C5-B7C3-56FBFE128C9A}"/>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a:extLst>
                <a:ext uri="{FF2B5EF4-FFF2-40B4-BE49-F238E27FC236}">
                  <a16:creationId xmlns:a16="http://schemas.microsoft.com/office/drawing/2014/main" id="{F86F15BE-0270-444D-8BC9-B23E1B183DC0}"/>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a:extLst>
                <a:ext uri="{FF2B5EF4-FFF2-40B4-BE49-F238E27FC236}">
                  <a16:creationId xmlns:a16="http://schemas.microsoft.com/office/drawing/2014/main" id="{2F5AC67A-3E0C-4D39-810A-BE1606EC6A1A}"/>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71C7D165-7D67-4909-9AE9-D03122DB2194}"/>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椭圆 22">
              <a:extLst>
                <a:ext uri="{FF2B5EF4-FFF2-40B4-BE49-F238E27FC236}">
                  <a16:creationId xmlns:a16="http://schemas.microsoft.com/office/drawing/2014/main" id="{E276D483-5905-48E7-B1B3-75412E484805}"/>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23">
              <a:extLst>
                <a:ext uri="{FF2B5EF4-FFF2-40B4-BE49-F238E27FC236}">
                  <a16:creationId xmlns:a16="http://schemas.microsoft.com/office/drawing/2014/main" id="{AC32178C-54F5-4F09-8DD3-1A516B54A6A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椭圆 24">
              <a:extLst>
                <a:ext uri="{FF2B5EF4-FFF2-40B4-BE49-F238E27FC236}">
                  <a16:creationId xmlns:a16="http://schemas.microsoft.com/office/drawing/2014/main" id="{653052B7-A5AF-483A-86ED-D8D5C083DE00}"/>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椭圆 25">
              <a:extLst>
                <a:ext uri="{FF2B5EF4-FFF2-40B4-BE49-F238E27FC236}">
                  <a16:creationId xmlns:a16="http://schemas.microsoft.com/office/drawing/2014/main" id="{46336BE9-3206-4F49-9FA2-9E21F20C6B3C}"/>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椭圆 26">
              <a:extLst>
                <a:ext uri="{FF2B5EF4-FFF2-40B4-BE49-F238E27FC236}">
                  <a16:creationId xmlns:a16="http://schemas.microsoft.com/office/drawing/2014/main" id="{5F7C20DF-0165-4EAB-84D0-7FDF60DBFD31}"/>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93727260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left)">
                                      <p:cBhvr>
                                        <p:cTn id="7" dur="500"/>
                                        <p:tgtEl>
                                          <p:spTgt spid="2">
                                            <p:graphicEl>
                                              <a:chart seriesIdx="-3" categoryIdx="-3" bldStep="gridLegend"/>
                                            </p:graphic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graphicEl>
                                              <a:chart seriesIdx="0" categoryIdx="-4" bldStep="series"/>
                                            </p:graphicEl>
                                          </p:spTgt>
                                        </p:tgtEl>
                                        <p:attrNameLst>
                                          <p:attrName>style.visibility</p:attrName>
                                        </p:attrNameLst>
                                      </p:cBhvr>
                                      <p:to>
                                        <p:strVal val="visible"/>
                                      </p:to>
                                    </p:set>
                                    <p:animEffect transition="in" filter="wipe(left)">
                                      <p:cBhvr>
                                        <p:cTn id="11" dur="500"/>
                                        <p:tgtEl>
                                          <p:spTgt spid="2">
                                            <p:graphicEl>
                                              <a:chart seriesIdx="0" categoryIdx="-4" bldStep="series"/>
                                            </p:graphic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500"/>
                                        <p:tgtEl>
                                          <p:spTgt spid="15"/>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up)">
                                      <p:cBhvr>
                                        <p:cTn id="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Chart bld="series"/>
        </p:bldSub>
      </p:bldGraphic>
      <p:bldP spid="11"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nvPr>
        </p:nvGraphicFramePr>
        <p:xfrm>
          <a:off x="2649822" y="1895135"/>
          <a:ext cx="7860543" cy="3268984"/>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1519519" y="5367075"/>
            <a:ext cx="9144000" cy="611899"/>
          </a:xfrm>
          <a:prstGeom prst="rect">
            <a:avLst/>
          </a:prstGeom>
          <a:noFill/>
        </p:spPr>
        <p:txBody>
          <a:bodyPr wrap="square" rtlCol="0">
            <a:spAutoFit/>
          </a:bodyPr>
          <a:lstStyle/>
          <a:p>
            <a:pPr algn="just">
              <a:lnSpc>
                <a:spcPct val="150000"/>
              </a:lnSpc>
            </a:pPr>
            <a:r>
              <a:rPr lang="en-US" sz="1200" dirty="0" err="1">
                <a:solidFill>
                  <a:schemeClr val="bg1">
                    <a:lumMod val="50000"/>
                  </a:schemeClr>
                </a:solidFill>
                <a:cs typeface="+mn-ea"/>
                <a:sym typeface="+mn-lt"/>
              </a:rPr>
              <a: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danaime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wakamare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quosam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santLoirem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koler</a:t>
            </a:r>
            <a:r>
              <a:rPr lang="en-US" sz="1200" dirty="0">
                <a:solidFill>
                  <a:schemeClr val="bg1">
                    <a:lumMod val="50000"/>
                  </a:schemeClr>
                </a:solidFill>
                <a:cs typeface="+mn-ea"/>
                <a:sym typeface="+mn-lt"/>
              </a:rPr>
              <a:t> sit </a:t>
            </a:r>
            <a:r>
              <a:rPr lang="en-US" sz="1200" dirty="0" err="1">
                <a:solidFill>
                  <a:schemeClr val="bg1">
                    <a:lumMod val="50000"/>
                  </a:schemeClr>
                </a:solidFill>
                <a:cs typeface="+mn-ea"/>
                <a:sym typeface="+mn-lt"/>
              </a:rPr>
              <a:t>denimaOstebus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don </a:t>
            </a:r>
            <a:r>
              <a:rPr lang="en-US" sz="1200" dirty="0" err="1">
                <a:solidFill>
                  <a:schemeClr val="bg1">
                    <a:lumMod val="50000"/>
                  </a:schemeClr>
                </a:solidFill>
                <a:cs typeface="+mn-ea"/>
                <a:sym typeface="+mn-lt"/>
              </a:rPr>
              <a:t>yakamare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dimasa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qm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santLorem</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ipsume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denimaOstebus</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daname</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lovera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dono</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pakama</a:t>
            </a:r>
            <a:r>
              <a:rPr lang="en-US" sz="1200" dirty="0">
                <a:solidFill>
                  <a:schemeClr val="bg1">
                    <a:lumMod val="50000"/>
                  </a:schemeClr>
                </a:solidFill>
                <a:cs typeface="+mn-ea"/>
                <a:sym typeface="+mn-lt"/>
              </a:rPr>
              <a:t> </a:t>
            </a:r>
            <a:r>
              <a:rPr lang="en-US" sz="1200" dirty="0" err="1">
                <a:solidFill>
                  <a:schemeClr val="bg1">
                    <a:lumMod val="50000"/>
                  </a:schemeClr>
                </a:solidFill>
                <a:cs typeface="+mn-ea"/>
                <a:sym typeface="+mn-lt"/>
              </a:rPr>
              <a:t>dalaman</a:t>
            </a:r>
            <a:r>
              <a:rPr lang="en-US" sz="1200" dirty="0">
                <a:solidFill>
                  <a:schemeClr val="bg1">
                    <a:lumMod val="50000"/>
                  </a:schemeClr>
                </a:solidFill>
                <a:cs typeface="+mn-ea"/>
                <a:sym typeface="+mn-lt"/>
              </a:rPr>
              <a:t>.</a:t>
            </a:r>
            <a:endParaRPr lang="id-ID" sz="1200" dirty="0">
              <a:solidFill>
                <a:schemeClr val="bg1">
                  <a:lumMod val="50000"/>
                </a:schemeClr>
              </a:solidFill>
              <a:cs typeface="+mn-ea"/>
              <a:sym typeface="+mn-lt"/>
            </a:endParaRPr>
          </a:p>
        </p:txBody>
      </p:sp>
      <p:grpSp>
        <p:nvGrpSpPr>
          <p:cNvPr id="11" name="组合 10">
            <a:extLst>
              <a:ext uri="{FF2B5EF4-FFF2-40B4-BE49-F238E27FC236}">
                <a16:creationId xmlns:a16="http://schemas.microsoft.com/office/drawing/2014/main" id="{ABA62FBE-E4B2-41E8-867B-F84B1D56CADC}"/>
              </a:ext>
            </a:extLst>
          </p:cNvPr>
          <p:cNvGrpSpPr/>
          <p:nvPr/>
        </p:nvGrpSpPr>
        <p:grpSpPr>
          <a:xfrm>
            <a:off x="2918188" y="338191"/>
            <a:ext cx="5975713" cy="584775"/>
            <a:chOff x="2918188" y="338191"/>
            <a:chExt cx="5975713" cy="584775"/>
          </a:xfrm>
        </p:grpSpPr>
        <p:sp>
          <p:nvSpPr>
            <p:cNvPr id="12" name="TextBox 18">
              <a:extLst>
                <a:ext uri="{FF2B5EF4-FFF2-40B4-BE49-F238E27FC236}">
                  <a16:creationId xmlns:a16="http://schemas.microsoft.com/office/drawing/2014/main" id="{9558D306-BB5C-4EEE-B8C3-D126F447B0C5}"/>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13" name="椭圆 12">
              <a:extLst>
                <a:ext uri="{FF2B5EF4-FFF2-40B4-BE49-F238E27FC236}">
                  <a16:creationId xmlns:a16="http://schemas.microsoft.com/office/drawing/2014/main" id="{6052A423-3ECD-4992-9893-DF286FCA1801}"/>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a:extLst>
                <a:ext uri="{FF2B5EF4-FFF2-40B4-BE49-F238E27FC236}">
                  <a16:creationId xmlns:a16="http://schemas.microsoft.com/office/drawing/2014/main" id="{084B471E-77CD-47F2-B148-871D9E183294}"/>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a:extLst>
                <a:ext uri="{FF2B5EF4-FFF2-40B4-BE49-F238E27FC236}">
                  <a16:creationId xmlns:a16="http://schemas.microsoft.com/office/drawing/2014/main" id="{CBE24C8C-89EC-4805-AA01-B2BE6058E319}"/>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椭圆 15">
              <a:extLst>
                <a:ext uri="{FF2B5EF4-FFF2-40B4-BE49-F238E27FC236}">
                  <a16:creationId xmlns:a16="http://schemas.microsoft.com/office/drawing/2014/main" id="{D94DA33D-A257-466F-AF56-279805C8ED97}"/>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a:extLst>
                <a:ext uri="{FF2B5EF4-FFF2-40B4-BE49-F238E27FC236}">
                  <a16:creationId xmlns:a16="http://schemas.microsoft.com/office/drawing/2014/main" id="{FE2099D9-DAF3-435B-954F-6BBFF32AA914}"/>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椭圆 17">
              <a:extLst>
                <a:ext uri="{FF2B5EF4-FFF2-40B4-BE49-F238E27FC236}">
                  <a16:creationId xmlns:a16="http://schemas.microsoft.com/office/drawing/2014/main" id="{88852034-600C-4A26-A6F5-A898D6BD266F}"/>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a:extLst>
                <a:ext uri="{FF2B5EF4-FFF2-40B4-BE49-F238E27FC236}">
                  <a16:creationId xmlns:a16="http://schemas.microsoft.com/office/drawing/2014/main" id="{69BEB298-998B-40F9-A899-631BB95F7E7A}"/>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椭圆 19">
              <a:extLst>
                <a:ext uri="{FF2B5EF4-FFF2-40B4-BE49-F238E27FC236}">
                  <a16:creationId xmlns:a16="http://schemas.microsoft.com/office/drawing/2014/main" id="{B9BFBEB8-27B1-4FE9-A996-7990DA65AC6E}"/>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椭圆 20">
              <a:extLst>
                <a:ext uri="{FF2B5EF4-FFF2-40B4-BE49-F238E27FC236}">
                  <a16:creationId xmlns:a16="http://schemas.microsoft.com/office/drawing/2014/main" id="{580472B5-3F94-443F-9A60-1E18E0A2DD51}"/>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06781A1D-3D79-485A-923A-82595BDFB37F}"/>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8891701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down)">
                                      <p:cBhvr>
                                        <p:cTn id="7" dur="500"/>
                                        <p:tgtEl>
                                          <p:spTgt spid="2">
                                            <p:graphicEl>
                                              <a:chart seriesIdx="-3" categoryIdx="-3" bldStep="gridLegend"/>
                                            </p:graphicEl>
                                          </p:spTgt>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
                                            <p:graphicEl>
                                              <a:chart seriesIdx="-4" categoryIdx="0" bldStep="category"/>
                                            </p:graphicEl>
                                          </p:spTgt>
                                        </p:tgtEl>
                                        <p:attrNameLst>
                                          <p:attrName>style.visibility</p:attrName>
                                        </p:attrNameLst>
                                      </p:cBhvr>
                                      <p:to>
                                        <p:strVal val="visible"/>
                                      </p:to>
                                    </p:set>
                                    <p:animEffect transition="in" filter="wipe(down)">
                                      <p:cBhvr>
                                        <p:cTn id="11" dur="500"/>
                                        <p:tgtEl>
                                          <p:spTgt spid="2">
                                            <p:graphicEl>
                                              <a:chart seriesIdx="-4" categoryIdx="0" bldStep="category"/>
                                            </p:graphicEl>
                                          </p:spTgt>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
                                            <p:graphicEl>
                                              <a:chart seriesIdx="-4" categoryIdx="1" bldStep="category"/>
                                            </p:graphicEl>
                                          </p:spTgt>
                                        </p:tgtEl>
                                        <p:attrNameLst>
                                          <p:attrName>style.visibility</p:attrName>
                                        </p:attrNameLst>
                                      </p:cBhvr>
                                      <p:to>
                                        <p:strVal val="visible"/>
                                      </p:to>
                                    </p:set>
                                    <p:animEffect transition="in" filter="wipe(down)">
                                      <p:cBhvr>
                                        <p:cTn id="15" dur="500"/>
                                        <p:tgtEl>
                                          <p:spTgt spid="2">
                                            <p:graphicEl>
                                              <a:chart seriesIdx="-4" categoryIdx="1" bldStep="category"/>
                                            </p:graphicEl>
                                          </p:spTgt>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
                                            <p:graphicEl>
                                              <a:chart seriesIdx="-4" categoryIdx="2" bldStep="category"/>
                                            </p:graphicEl>
                                          </p:spTgt>
                                        </p:tgtEl>
                                        <p:attrNameLst>
                                          <p:attrName>style.visibility</p:attrName>
                                        </p:attrNameLst>
                                      </p:cBhvr>
                                      <p:to>
                                        <p:strVal val="visible"/>
                                      </p:to>
                                    </p:set>
                                    <p:animEffect transition="in" filter="wipe(down)">
                                      <p:cBhvr>
                                        <p:cTn id="19" dur="500"/>
                                        <p:tgtEl>
                                          <p:spTgt spid="2">
                                            <p:graphicEl>
                                              <a:chart seriesIdx="-4" categoryIdx="2" bldStep="category"/>
                                            </p:graphicEl>
                                          </p:spTgt>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
                                            <p:graphicEl>
                                              <a:chart seriesIdx="-4" categoryIdx="3" bldStep="category"/>
                                            </p:graphicEl>
                                          </p:spTgt>
                                        </p:tgtEl>
                                        <p:attrNameLst>
                                          <p:attrName>style.visibility</p:attrName>
                                        </p:attrNameLst>
                                      </p:cBhvr>
                                      <p:to>
                                        <p:strVal val="visible"/>
                                      </p:to>
                                    </p:set>
                                    <p:animEffect transition="in" filter="wipe(down)">
                                      <p:cBhvr>
                                        <p:cTn id="23" dur="500"/>
                                        <p:tgtEl>
                                          <p:spTgt spid="2">
                                            <p:graphicEl>
                                              <a:chart seriesIdx="-4" categoryIdx="3" bldStep="category"/>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Chart bld="category"/>
        </p:bldSub>
      </p:bldGraphic>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253829" y="1784811"/>
            <a:ext cx="1791131" cy="1773217"/>
            <a:chOff x="1021066" y="1539127"/>
            <a:chExt cx="1343698" cy="1329913"/>
          </a:xfrm>
        </p:grpSpPr>
        <p:sp>
          <p:nvSpPr>
            <p:cNvPr id="7" name="Freeform 1"/>
            <p:cNvSpPr>
              <a:spLocks noChangeArrowheads="1"/>
            </p:cNvSpPr>
            <p:nvPr/>
          </p:nvSpPr>
          <p:spPr bwMode="auto">
            <a:xfrm>
              <a:off x="102106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1"/>
            </a:solidFill>
            <a:ln>
              <a:noFill/>
            </a:ln>
            <a:effectLst/>
          </p:spPr>
          <p:txBody>
            <a:bodyPr wrap="none" anchor="ctr"/>
            <a:lstStyle/>
            <a:p>
              <a:endParaRPr lang="en-US" sz="800" dirty="0">
                <a:cs typeface="+mn-ea"/>
                <a:sym typeface="+mn-lt"/>
              </a:endParaRPr>
            </a:p>
          </p:txBody>
        </p:sp>
        <p:sp>
          <p:nvSpPr>
            <p:cNvPr id="8" name="Freeform 2"/>
            <p:cNvSpPr>
              <a:spLocks noChangeArrowheads="1"/>
            </p:cNvSpPr>
            <p:nvPr/>
          </p:nvSpPr>
          <p:spPr bwMode="auto">
            <a:xfrm>
              <a:off x="102106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1">
                <a:lumMod val="75000"/>
              </a:schemeClr>
            </a:solidFill>
            <a:ln>
              <a:noFill/>
            </a:ln>
            <a:effectLst/>
          </p:spPr>
          <p:txBody>
            <a:bodyPr wrap="none" anchor="ctr"/>
            <a:lstStyle/>
            <a:p>
              <a:endParaRPr lang="en-US" sz="800" dirty="0">
                <a:cs typeface="+mn-ea"/>
                <a:sym typeface="+mn-lt"/>
              </a:endParaRPr>
            </a:p>
          </p:txBody>
        </p:sp>
      </p:grpSp>
      <p:grpSp>
        <p:nvGrpSpPr>
          <p:cNvPr id="9" name="Group 8"/>
          <p:cNvGrpSpPr/>
          <p:nvPr/>
        </p:nvGrpSpPr>
        <p:grpSpPr>
          <a:xfrm>
            <a:off x="3827029" y="1784811"/>
            <a:ext cx="1791131" cy="1773217"/>
            <a:chOff x="2951469" y="1539127"/>
            <a:chExt cx="1343698" cy="1329913"/>
          </a:xfrm>
        </p:grpSpPr>
        <p:sp>
          <p:nvSpPr>
            <p:cNvPr id="10" name="Freeform 1"/>
            <p:cNvSpPr>
              <a:spLocks noChangeArrowheads="1"/>
            </p:cNvSpPr>
            <p:nvPr/>
          </p:nvSpPr>
          <p:spPr bwMode="auto">
            <a:xfrm>
              <a:off x="2951469"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3">
                <a:lumMod val="60000"/>
                <a:lumOff val="40000"/>
              </a:schemeClr>
            </a:solidFill>
            <a:ln>
              <a:noFill/>
            </a:ln>
            <a:effectLst/>
          </p:spPr>
          <p:txBody>
            <a:bodyPr wrap="none" anchor="ctr"/>
            <a:lstStyle/>
            <a:p>
              <a:endParaRPr lang="en-US" sz="800" dirty="0">
                <a:cs typeface="+mn-ea"/>
                <a:sym typeface="+mn-lt"/>
              </a:endParaRPr>
            </a:p>
          </p:txBody>
        </p:sp>
        <p:sp>
          <p:nvSpPr>
            <p:cNvPr id="11" name="Freeform 2"/>
            <p:cNvSpPr>
              <a:spLocks noChangeArrowheads="1"/>
            </p:cNvSpPr>
            <p:nvPr/>
          </p:nvSpPr>
          <p:spPr bwMode="auto">
            <a:xfrm>
              <a:off x="2951469"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3"/>
            </a:solidFill>
            <a:ln>
              <a:noFill/>
            </a:ln>
            <a:effectLst/>
          </p:spPr>
          <p:txBody>
            <a:bodyPr wrap="none" anchor="ctr"/>
            <a:lstStyle/>
            <a:p>
              <a:endParaRPr lang="en-US" sz="800" dirty="0">
                <a:cs typeface="+mn-ea"/>
                <a:sym typeface="+mn-lt"/>
              </a:endParaRPr>
            </a:p>
          </p:txBody>
        </p:sp>
      </p:grpSp>
      <p:grpSp>
        <p:nvGrpSpPr>
          <p:cNvPr id="12" name="Group 11"/>
          <p:cNvGrpSpPr/>
          <p:nvPr/>
        </p:nvGrpSpPr>
        <p:grpSpPr>
          <a:xfrm>
            <a:off x="6400230" y="1784811"/>
            <a:ext cx="1791131" cy="1773217"/>
            <a:chOff x="4881873" y="1539127"/>
            <a:chExt cx="1343698" cy="1329913"/>
          </a:xfrm>
        </p:grpSpPr>
        <p:sp>
          <p:nvSpPr>
            <p:cNvPr id="13" name="Freeform 1"/>
            <p:cNvSpPr>
              <a:spLocks noChangeArrowheads="1"/>
            </p:cNvSpPr>
            <p:nvPr/>
          </p:nvSpPr>
          <p:spPr bwMode="auto">
            <a:xfrm>
              <a:off x="4881873"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4">
                <a:lumMod val="60000"/>
                <a:lumOff val="40000"/>
              </a:schemeClr>
            </a:solidFill>
            <a:ln>
              <a:noFill/>
            </a:ln>
            <a:effectLst/>
          </p:spPr>
          <p:txBody>
            <a:bodyPr wrap="none" anchor="ctr"/>
            <a:lstStyle/>
            <a:p>
              <a:endParaRPr lang="en-US" sz="800" dirty="0">
                <a:cs typeface="+mn-ea"/>
                <a:sym typeface="+mn-lt"/>
              </a:endParaRPr>
            </a:p>
          </p:txBody>
        </p:sp>
        <p:sp>
          <p:nvSpPr>
            <p:cNvPr id="14" name="Freeform 2"/>
            <p:cNvSpPr>
              <a:spLocks noChangeArrowheads="1"/>
            </p:cNvSpPr>
            <p:nvPr/>
          </p:nvSpPr>
          <p:spPr bwMode="auto">
            <a:xfrm>
              <a:off x="4881873"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4"/>
            </a:solidFill>
            <a:ln>
              <a:noFill/>
            </a:ln>
            <a:effectLst/>
          </p:spPr>
          <p:txBody>
            <a:bodyPr wrap="none" anchor="ctr"/>
            <a:lstStyle/>
            <a:p>
              <a:endParaRPr lang="en-US" sz="800" dirty="0">
                <a:cs typeface="+mn-ea"/>
                <a:sym typeface="+mn-lt"/>
              </a:endParaRPr>
            </a:p>
          </p:txBody>
        </p:sp>
      </p:grpSp>
      <p:grpSp>
        <p:nvGrpSpPr>
          <p:cNvPr id="15" name="Group 14"/>
          <p:cNvGrpSpPr/>
          <p:nvPr/>
        </p:nvGrpSpPr>
        <p:grpSpPr>
          <a:xfrm>
            <a:off x="8973431" y="1784811"/>
            <a:ext cx="1791131" cy="1773217"/>
            <a:chOff x="6812276" y="1539127"/>
            <a:chExt cx="1343698" cy="1329913"/>
          </a:xfrm>
        </p:grpSpPr>
        <p:sp>
          <p:nvSpPr>
            <p:cNvPr id="16" name="Freeform 1"/>
            <p:cNvSpPr>
              <a:spLocks noChangeArrowheads="1"/>
            </p:cNvSpPr>
            <p:nvPr/>
          </p:nvSpPr>
          <p:spPr bwMode="auto">
            <a:xfrm>
              <a:off x="6812276" y="1539127"/>
              <a:ext cx="1343698" cy="1329913"/>
            </a:xfrm>
            <a:custGeom>
              <a:avLst/>
              <a:gdLst>
                <a:gd name="T0" fmla="*/ 5469 w 6447"/>
                <a:gd name="T1" fmla="*/ 5469 h 6381"/>
                <a:gd name="T2" fmla="*/ 5469 w 6447"/>
                <a:gd name="T3" fmla="*/ 5469 h 6381"/>
                <a:gd name="T4" fmla="*/ 6446 w 6447"/>
                <a:gd name="T5" fmla="*/ 3190 h 6381"/>
                <a:gd name="T6" fmla="*/ 3256 w 6447"/>
                <a:gd name="T7" fmla="*/ 0 h 6381"/>
                <a:gd name="T8" fmla="*/ 0 w 6447"/>
                <a:gd name="T9" fmla="*/ 3190 h 6381"/>
                <a:gd name="T10" fmla="*/ 3256 w 6447"/>
                <a:gd name="T11" fmla="*/ 6380 h 6381"/>
                <a:gd name="T12" fmla="*/ 6446 w 6447"/>
                <a:gd name="T13" fmla="*/ 6380 h 6381"/>
                <a:gd name="T14" fmla="*/ 6446 w 6447"/>
                <a:gd name="T15" fmla="*/ 5469 h 6381"/>
                <a:gd name="T16" fmla="*/ 5469 w 6447"/>
                <a:gd name="T17" fmla="*/ 5469 h 6381"/>
                <a:gd name="T18" fmla="*/ 5729 w 6447"/>
                <a:gd name="T19" fmla="*/ 5469 h 6381"/>
                <a:gd name="T20" fmla="*/ 5729 w 6447"/>
                <a:gd name="T21" fmla="*/ 5469 h 6381"/>
                <a:gd name="T22" fmla="*/ 5729 w 6447"/>
                <a:gd name="T23" fmla="*/ 5469 h 6381"/>
                <a:gd name="T24" fmla="*/ 5600 w 6447"/>
                <a:gd name="T25" fmla="*/ 5469 h 6381"/>
                <a:gd name="T26" fmla="*/ 5600 w 6447"/>
                <a:gd name="T27" fmla="*/ 5469 h 6381"/>
                <a:gd name="T28" fmla="*/ 5600 w 6447"/>
                <a:gd name="T29" fmla="*/ 5469 h 6381"/>
                <a:gd name="T30" fmla="*/ 5600 w 6447"/>
                <a:gd name="T31" fmla="*/ 5469 h 6381"/>
                <a:gd name="T32" fmla="*/ 5600 w 6447"/>
                <a:gd name="T33" fmla="*/ 5469 h 6381"/>
                <a:gd name="T34" fmla="*/ 5600 w 6447"/>
                <a:gd name="T35" fmla="*/ 5469 h 6381"/>
                <a:gd name="T36" fmla="*/ 5600 w 6447"/>
                <a:gd name="T37" fmla="*/ 5469 h 6381"/>
                <a:gd name="T38" fmla="*/ 5600 w 6447"/>
                <a:gd name="T39" fmla="*/ 5469 h 6381"/>
                <a:gd name="T40" fmla="*/ 5600 w 6447"/>
                <a:gd name="T41" fmla="*/ 5469 h 6381"/>
                <a:gd name="T42" fmla="*/ 5600 w 6447"/>
                <a:gd name="T43" fmla="*/ 5469 h 6381"/>
                <a:gd name="T44" fmla="*/ 5600 w 6447"/>
                <a:gd name="T45" fmla="*/ 5469 h 6381"/>
                <a:gd name="T46" fmla="*/ 5600 w 6447"/>
                <a:gd name="T47" fmla="*/ 5469 h 6381"/>
                <a:gd name="T48" fmla="*/ 5600 w 6447"/>
                <a:gd name="T49" fmla="*/ 5469 h 6381"/>
                <a:gd name="T50" fmla="*/ 5600 w 6447"/>
                <a:gd name="T51" fmla="*/ 5469 h 6381"/>
                <a:gd name="T52" fmla="*/ 5600 w 6447"/>
                <a:gd name="T53" fmla="*/ 5469 h 6381"/>
                <a:gd name="T54" fmla="*/ 5600 w 6447"/>
                <a:gd name="T55" fmla="*/ 5469 h 6381"/>
                <a:gd name="T56" fmla="*/ 5600 w 6447"/>
                <a:gd name="T57" fmla="*/ 5469 h 6381"/>
                <a:gd name="T58" fmla="*/ 5600 w 6447"/>
                <a:gd name="T59" fmla="*/ 5469 h 6381"/>
                <a:gd name="T60" fmla="*/ 5729 w 6447"/>
                <a:gd name="T61"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47" h="6381">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4298" y="6380"/>
                    <a:pt x="5340" y="6380"/>
                    <a:pt x="6446" y="6380"/>
                  </a:cubicBezTo>
                  <a:cubicBezTo>
                    <a:pt x="6446" y="6119"/>
                    <a:pt x="6446" y="5794"/>
                    <a:pt x="6446" y="5469"/>
                  </a:cubicBezTo>
                  <a:cubicBezTo>
                    <a:pt x="6121" y="5469"/>
                    <a:pt x="5794" y="5469"/>
                    <a:pt x="5469" y="5469"/>
                  </a:cubicBezTo>
                  <a:close/>
                  <a:moveTo>
                    <a:pt x="5729" y="5469"/>
                  </a:moveTo>
                  <a:lnTo>
                    <a:pt x="5729" y="5469"/>
                  </a:lnTo>
                  <a:lnTo>
                    <a:pt x="5729"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600" y="5469"/>
                  </a:lnTo>
                  <a:lnTo>
                    <a:pt x="5729" y="5469"/>
                  </a:lnTo>
                  <a:close/>
                </a:path>
              </a:pathLst>
            </a:custGeom>
            <a:solidFill>
              <a:schemeClr val="accent5">
                <a:lumMod val="40000"/>
                <a:lumOff val="60000"/>
              </a:schemeClr>
            </a:solidFill>
            <a:ln>
              <a:noFill/>
            </a:ln>
            <a:effectLst/>
          </p:spPr>
          <p:txBody>
            <a:bodyPr wrap="none" anchor="ctr"/>
            <a:lstStyle/>
            <a:p>
              <a:endParaRPr lang="en-US" sz="800" dirty="0">
                <a:cs typeface="+mn-ea"/>
                <a:sym typeface="+mn-lt"/>
              </a:endParaRPr>
            </a:p>
          </p:txBody>
        </p:sp>
        <p:sp>
          <p:nvSpPr>
            <p:cNvPr id="17" name="Freeform 2"/>
            <p:cNvSpPr>
              <a:spLocks noChangeArrowheads="1"/>
            </p:cNvSpPr>
            <p:nvPr/>
          </p:nvSpPr>
          <p:spPr bwMode="auto">
            <a:xfrm>
              <a:off x="6812276" y="1539127"/>
              <a:ext cx="1343698" cy="1329913"/>
            </a:xfrm>
            <a:custGeom>
              <a:avLst/>
              <a:gdLst>
                <a:gd name="T0" fmla="*/ 977 w 6447"/>
                <a:gd name="T1" fmla="*/ 3190 h 6381"/>
                <a:gd name="T2" fmla="*/ 977 w 6447"/>
                <a:gd name="T3" fmla="*/ 3190 h 6381"/>
                <a:gd name="T4" fmla="*/ 3256 w 6447"/>
                <a:gd name="T5" fmla="*/ 975 h 6381"/>
                <a:gd name="T6" fmla="*/ 5469 w 6447"/>
                <a:gd name="T7" fmla="*/ 3190 h 6381"/>
                <a:gd name="T8" fmla="*/ 4819 w 6447"/>
                <a:gd name="T9" fmla="*/ 4817 h 6381"/>
                <a:gd name="T10" fmla="*/ 5469 w 6447"/>
                <a:gd name="T11" fmla="*/ 4817 h 6381"/>
                <a:gd name="T12" fmla="*/ 5469 w 6447"/>
                <a:gd name="T13" fmla="*/ 5469 h 6381"/>
                <a:gd name="T14" fmla="*/ 3256 w 6447"/>
                <a:gd name="T15" fmla="*/ 5469 h 6381"/>
                <a:gd name="T16" fmla="*/ 977 w 6447"/>
                <a:gd name="T17" fmla="*/ 3190 h 6381"/>
                <a:gd name="T18" fmla="*/ 5469 w 6447"/>
                <a:gd name="T19" fmla="*/ 5469 h 6381"/>
                <a:gd name="T20" fmla="*/ 5469 w 6447"/>
                <a:gd name="T21" fmla="*/ 5469 h 6381"/>
                <a:gd name="T22" fmla="*/ 6446 w 6447"/>
                <a:gd name="T23" fmla="*/ 3190 h 6381"/>
                <a:gd name="T24" fmla="*/ 3256 w 6447"/>
                <a:gd name="T25" fmla="*/ 0 h 6381"/>
                <a:gd name="T26" fmla="*/ 0 w 6447"/>
                <a:gd name="T27" fmla="*/ 3190 h 6381"/>
                <a:gd name="T28" fmla="*/ 3256 w 6447"/>
                <a:gd name="T29" fmla="*/ 6380 h 6381"/>
                <a:gd name="T30" fmla="*/ 6446 w 6447"/>
                <a:gd name="T31" fmla="*/ 6380 h 6381"/>
                <a:gd name="T32" fmla="*/ 6446 w 6447"/>
                <a:gd name="T33" fmla="*/ 5469 h 6381"/>
                <a:gd name="T34" fmla="*/ 5469 w 6447"/>
                <a:gd name="T35" fmla="*/ 5469 h 6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447" h="6381">
                  <a:moveTo>
                    <a:pt x="977" y="3190"/>
                  </a:moveTo>
                  <a:lnTo>
                    <a:pt x="977" y="3190"/>
                  </a:lnTo>
                  <a:cubicBezTo>
                    <a:pt x="977" y="1952"/>
                    <a:pt x="1954" y="975"/>
                    <a:pt x="3256" y="975"/>
                  </a:cubicBezTo>
                  <a:cubicBezTo>
                    <a:pt x="4492" y="975"/>
                    <a:pt x="5469" y="1952"/>
                    <a:pt x="5469" y="3190"/>
                  </a:cubicBezTo>
                  <a:cubicBezTo>
                    <a:pt x="5469" y="3775"/>
                    <a:pt x="5273" y="4361"/>
                    <a:pt x="4819" y="4817"/>
                  </a:cubicBezTo>
                  <a:cubicBezTo>
                    <a:pt x="5469" y="4817"/>
                    <a:pt x="5469" y="4817"/>
                    <a:pt x="5469" y="4817"/>
                  </a:cubicBezTo>
                  <a:cubicBezTo>
                    <a:pt x="5469" y="5469"/>
                    <a:pt x="5469" y="5469"/>
                    <a:pt x="5469" y="5469"/>
                  </a:cubicBezTo>
                  <a:cubicBezTo>
                    <a:pt x="3256" y="5469"/>
                    <a:pt x="3256" y="5469"/>
                    <a:pt x="3256" y="5469"/>
                  </a:cubicBezTo>
                  <a:cubicBezTo>
                    <a:pt x="1954" y="5469"/>
                    <a:pt x="977" y="4492"/>
                    <a:pt x="977" y="3190"/>
                  </a:cubicBezTo>
                  <a:close/>
                  <a:moveTo>
                    <a:pt x="5469" y="5469"/>
                  </a:moveTo>
                  <a:lnTo>
                    <a:pt x="5469" y="5469"/>
                  </a:lnTo>
                  <a:cubicBezTo>
                    <a:pt x="6121" y="4882"/>
                    <a:pt x="6446" y="4036"/>
                    <a:pt x="6446" y="3190"/>
                  </a:cubicBezTo>
                  <a:cubicBezTo>
                    <a:pt x="6446" y="1431"/>
                    <a:pt x="5013" y="0"/>
                    <a:pt x="3256" y="0"/>
                  </a:cubicBezTo>
                  <a:cubicBezTo>
                    <a:pt x="1433" y="0"/>
                    <a:pt x="0" y="1431"/>
                    <a:pt x="0" y="3190"/>
                  </a:cubicBezTo>
                  <a:cubicBezTo>
                    <a:pt x="0" y="5013"/>
                    <a:pt x="1433" y="6380"/>
                    <a:pt x="3256" y="6380"/>
                  </a:cubicBezTo>
                  <a:cubicBezTo>
                    <a:pt x="6446" y="6380"/>
                    <a:pt x="6446" y="6380"/>
                    <a:pt x="6446" y="6380"/>
                  </a:cubicBezTo>
                  <a:cubicBezTo>
                    <a:pt x="6446" y="5469"/>
                    <a:pt x="6446" y="5469"/>
                    <a:pt x="6446" y="5469"/>
                  </a:cubicBezTo>
                  <a:lnTo>
                    <a:pt x="5469" y="5469"/>
                  </a:lnTo>
                  <a:close/>
                </a:path>
              </a:pathLst>
            </a:custGeom>
            <a:solidFill>
              <a:schemeClr val="accent5"/>
            </a:solidFill>
            <a:ln>
              <a:noFill/>
            </a:ln>
            <a:effectLst/>
          </p:spPr>
          <p:txBody>
            <a:bodyPr wrap="none" anchor="ctr"/>
            <a:lstStyle/>
            <a:p>
              <a:endParaRPr lang="en-US" sz="800" dirty="0">
                <a:cs typeface="+mn-ea"/>
                <a:sym typeface="+mn-lt"/>
              </a:endParaRPr>
            </a:p>
          </p:txBody>
        </p:sp>
      </p:grpSp>
      <p:sp>
        <p:nvSpPr>
          <p:cNvPr id="18" name="TextBox 17"/>
          <p:cNvSpPr txBox="1"/>
          <p:nvPr/>
        </p:nvSpPr>
        <p:spPr>
          <a:xfrm>
            <a:off x="1600092" y="2305979"/>
            <a:ext cx="1125707" cy="553970"/>
          </a:xfrm>
          <a:prstGeom prst="rect">
            <a:avLst/>
          </a:prstGeom>
          <a:noFill/>
        </p:spPr>
        <p:txBody>
          <a:bodyPr wrap="square" lIns="121893" tIns="60946" rIns="121893" bIns="60946" rtlCol="0">
            <a:spAutoFit/>
          </a:bodyPr>
          <a:lstStyle/>
          <a:p>
            <a:pPr algn="ctr"/>
            <a:r>
              <a:rPr lang="en-US" sz="2800" b="1" dirty="0">
                <a:solidFill>
                  <a:schemeClr val="bg1"/>
                </a:solidFill>
                <a:cs typeface="+mn-ea"/>
                <a:sym typeface="+mn-lt"/>
              </a:rPr>
              <a:t>50%</a:t>
            </a:r>
          </a:p>
        </p:txBody>
      </p:sp>
      <p:sp>
        <p:nvSpPr>
          <p:cNvPr id="19" name="TextBox 18"/>
          <p:cNvSpPr txBox="1"/>
          <p:nvPr/>
        </p:nvSpPr>
        <p:spPr>
          <a:xfrm>
            <a:off x="4173417" y="2317391"/>
            <a:ext cx="1125707" cy="553970"/>
          </a:xfrm>
          <a:prstGeom prst="rect">
            <a:avLst/>
          </a:prstGeom>
          <a:noFill/>
        </p:spPr>
        <p:txBody>
          <a:bodyPr wrap="square" lIns="121893" tIns="60946" rIns="121893" bIns="60946" rtlCol="0">
            <a:spAutoFit/>
          </a:bodyPr>
          <a:lstStyle/>
          <a:p>
            <a:pPr algn="ctr"/>
            <a:r>
              <a:rPr lang="en-US" sz="2800" b="1" dirty="0">
                <a:solidFill>
                  <a:schemeClr val="bg1"/>
                </a:solidFill>
                <a:cs typeface="+mn-ea"/>
                <a:sym typeface="+mn-lt"/>
              </a:rPr>
              <a:t>50%</a:t>
            </a:r>
          </a:p>
        </p:txBody>
      </p:sp>
      <p:sp>
        <p:nvSpPr>
          <p:cNvPr id="20" name="TextBox 19"/>
          <p:cNvSpPr txBox="1"/>
          <p:nvPr/>
        </p:nvSpPr>
        <p:spPr>
          <a:xfrm>
            <a:off x="6741029" y="2321715"/>
            <a:ext cx="1125707" cy="553970"/>
          </a:xfrm>
          <a:prstGeom prst="rect">
            <a:avLst/>
          </a:prstGeom>
          <a:noFill/>
        </p:spPr>
        <p:txBody>
          <a:bodyPr wrap="square" lIns="121893" tIns="60946" rIns="121893" bIns="60946" rtlCol="0">
            <a:spAutoFit/>
          </a:bodyPr>
          <a:lstStyle/>
          <a:p>
            <a:pPr algn="ctr"/>
            <a:r>
              <a:rPr lang="en-US" sz="2800" b="1" dirty="0">
                <a:solidFill>
                  <a:schemeClr val="bg1"/>
                </a:solidFill>
                <a:cs typeface="+mn-ea"/>
                <a:sym typeface="+mn-lt"/>
              </a:rPr>
              <a:t>50%</a:t>
            </a:r>
          </a:p>
        </p:txBody>
      </p:sp>
      <p:sp>
        <p:nvSpPr>
          <p:cNvPr id="21" name="TextBox 20"/>
          <p:cNvSpPr txBox="1"/>
          <p:nvPr/>
        </p:nvSpPr>
        <p:spPr>
          <a:xfrm>
            <a:off x="9347842" y="2321715"/>
            <a:ext cx="1125707" cy="553970"/>
          </a:xfrm>
          <a:prstGeom prst="rect">
            <a:avLst/>
          </a:prstGeom>
          <a:noFill/>
        </p:spPr>
        <p:txBody>
          <a:bodyPr wrap="square" lIns="121893" tIns="60946" rIns="121893" bIns="60946" rtlCol="0">
            <a:spAutoFit/>
          </a:bodyPr>
          <a:lstStyle/>
          <a:p>
            <a:pPr algn="ctr"/>
            <a:r>
              <a:rPr lang="en-US" sz="2800" b="1" dirty="0">
                <a:solidFill>
                  <a:schemeClr val="bg1"/>
                </a:solidFill>
                <a:cs typeface="+mn-ea"/>
                <a:sym typeface="+mn-lt"/>
              </a:rPr>
              <a:t>50%</a:t>
            </a:r>
          </a:p>
        </p:txBody>
      </p:sp>
      <p:sp>
        <p:nvSpPr>
          <p:cNvPr id="22" name="Oval 21"/>
          <p:cNvSpPr/>
          <p:nvPr/>
        </p:nvSpPr>
        <p:spPr>
          <a:xfrm>
            <a:off x="1203190" y="4220231"/>
            <a:ext cx="656226" cy="65639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893" tIns="60946" rIns="121893" bIns="60946" rtlCol="0" anchor="ctr"/>
          <a:lstStyle/>
          <a:p>
            <a:pPr algn="ctr"/>
            <a:endParaRPr lang="en-US" sz="800" dirty="0">
              <a:cs typeface="+mn-ea"/>
              <a:sym typeface="+mn-lt"/>
            </a:endParaRPr>
          </a:p>
        </p:txBody>
      </p:sp>
      <p:sp>
        <p:nvSpPr>
          <p:cNvPr id="23" name="TextBox 22"/>
          <p:cNvSpPr txBox="1"/>
          <p:nvPr/>
        </p:nvSpPr>
        <p:spPr>
          <a:xfrm>
            <a:off x="1979408" y="4121457"/>
            <a:ext cx="1609490" cy="954093"/>
          </a:xfrm>
          <a:prstGeom prst="rect">
            <a:avLst/>
          </a:prstGeom>
          <a:noFill/>
        </p:spPr>
        <p:txBody>
          <a:bodyPr wrap="square" lIns="0" tIns="60946" rIns="0" bIns="0" rtlCol="0">
            <a:spAutoFit/>
          </a:bodyPr>
          <a:lstStyle/>
          <a:p>
            <a:r>
              <a:rPr lang="en-US" sz="1400" dirty="0">
                <a:solidFill>
                  <a:schemeClr val="tx2"/>
                </a:solidFill>
                <a:cs typeface="+mn-ea"/>
                <a:sym typeface="+mn-lt"/>
              </a:rPr>
              <a:t>Communication</a:t>
            </a:r>
          </a:p>
          <a:p>
            <a:r>
              <a:rPr lang="en-US" sz="1100" dirty="0">
                <a:cs typeface="+mn-ea"/>
                <a:sym typeface="+mn-lt"/>
              </a:rPr>
              <a:t>Lorem ipsum dolor sit amet,consectetur adipisicing elit, sed do eiusmod tempor</a:t>
            </a:r>
          </a:p>
        </p:txBody>
      </p:sp>
      <p:sp>
        <p:nvSpPr>
          <p:cNvPr id="24" name="Oval 23"/>
          <p:cNvSpPr/>
          <p:nvPr/>
        </p:nvSpPr>
        <p:spPr>
          <a:xfrm>
            <a:off x="3742535" y="4220231"/>
            <a:ext cx="656226" cy="656397"/>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121893" tIns="60946" rIns="121893" bIns="60946" rtlCol="0" anchor="ctr"/>
          <a:lstStyle/>
          <a:p>
            <a:pPr algn="ctr"/>
            <a:endParaRPr lang="en-US" sz="800" dirty="0">
              <a:cs typeface="+mn-ea"/>
              <a:sym typeface="+mn-lt"/>
            </a:endParaRPr>
          </a:p>
        </p:txBody>
      </p:sp>
      <p:sp>
        <p:nvSpPr>
          <p:cNvPr id="25" name="TextBox 24"/>
          <p:cNvSpPr txBox="1"/>
          <p:nvPr/>
        </p:nvSpPr>
        <p:spPr>
          <a:xfrm>
            <a:off x="4518752" y="4121457"/>
            <a:ext cx="1609490" cy="954093"/>
          </a:xfrm>
          <a:prstGeom prst="rect">
            <a:avLst/>
          </a:prstGeom>
          <a:noFill/>
        </p:spPr>
        <p:txBody>
          <a:bodyPr wrap="square" lIns="0" tIns="60946" rIns="0" bIns="0" rtlCol="0">
            <a:spAutoFit/>
          </a:bodyPr>
          <a:lstStyle/>
          <a:p>
            <a:r>
              <a:rPr lang="en-US" sz="1400" dirty="0">
                <a:solidFill>
                  <a:schemeClr val="tx2"/>
                </a:solidFill>
                <a:cs typeface="+mn-ea"/>
                <a:sym typeface="+mn-lt"/>
              </a:rPr>
              <a:t>Research</a:t>
            </a:r>
          </a:p>
          <a:p>
            <a:r>
              <a:rPr lang="en-US" sz="1100" dirty="0">
                <a:cs typeface="+mn-ea"/>
                <a:sym typeface="+mn-lt"/>
              </a:rPr>
              <a:t>Lorem ipsum dolor sit amet,consectetur adipisicing elit, sed do eiusmod tempor</a:t>
            </a:r>
          </a:p>
        </p:txBody>
      </p:sp>
      <p:sp>
        <p:nvSpPr>
          <p:cNvPr id="26" name="TextBox 25"/>
          <p:cNvSpPr txBox="1"/>
          <p:nvPr/>
        </p:nvSpPr>
        <p:spPr>
          <a:xfrm>
            <a:off x="7134127" y="4121457"/>
            <a:ext cx="1609490" cy="954093"/>
          </a:xfrm>
          <a:prstGeom prst="rect">
            <a:avLst/>
          </a:prstGeom>
          <a:noFill/>
        </p:spPr>
        <p:txBody>
          <a:bodyPr wrap="square" lIns="0" tIns="60946" rIns="0" bIns="0" rtlCol="0">
            <a:spAutoFit/>
          </a:bodyPr>
          <a:lstStyle/>
          <a:p>
            <a:r>
              <a:rPr lang="en-US" sz="1400" dirty="0">
                <a:solidFill>
                  <a:schemeClr val="tx2"/>
                </a:solidFill>
                <a:cs typeface="+mn-ea"/>
                <a:sym typeface="+mn-lt"/>
              </a:rPr>
              <a:t>Picture</a:t>
            </a:r>
          </a:p>
          <a:p>
            <a:r>
              <a:rPr lang="en-US" sz="1100" dirty="0">
                <a:cs typeface="+mn-ea"/>
                <a:sym typeface="+mn-lt"/>
              </a:rPr>
              <a:t>Lorem ipsum dolor sit amet,consectetur adipisicing elit, sed do eiusmod tempor</a:t>
            </a:r>
          </a:p>
        </p:txBody>
      </p:sp>
      <p:sp>
        <p:nvSpPr>
          <p:cNvPr id="27" name="Oval 26"/>
          <p:cNvSpPr/>
          <p:nvPr/>
        </p:nvSpPr>
        <p:spPr>
          <a:xfrm>
            <a:off x="8911356" y="4220231"/>
            <a:ext cx="656226" cy="65639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121893" tIns="60946" rIns="121893" bIns="60946" rtlCol="0" anchor="ctr"/>
          <a:lstStyle/>
          <a:p>
            <a:pPr algn="ctr"/>
            <a:endParaRPr lang="en-US" sz="800" dirty="0">
              <a:cs typeface="+mn-ea"/>
              <a:sym typeface="+mn-lt"/>
            </a:endParaRPr>
          </a:p>
        </p:txBody>
      </p:sp>
      <p:sp>
        <p:nvSpPr>
          <p:cNvPr id="28" name="TextBox 27"/>
          <p:cNvSpPr txBox="1"/>
          <p:nvPr/>
        </p:nvSpPr>
        <p:spPr>
          <a:xfrm>
            <a:off x="9687574" y="4121457"/>
            <a:ext cx="1609490" cy="954093"/>
          </a:xfrm>
          <a:prstGeom prst="rect">
            <a:avLst/>
          </a:prstGeom>
          <a:noFill/>
        </p:spPr>
        <p:txBody>
          <a:bodyPr wrap="square" lIns="0" tIns="60946" rIns="0" bIns="0" rtlCol="0">
            <a:spAutoFit/>
          </a:bodyPr>
          <a:lstStyle/>
          <a:p>
            <a:r>
              <a:rPr lang="en-US" sz="1400" dirty="0">
                <a:solidFill>
                  <a:schemeClr val="tx2"/>
                </a:solidFill>
                <a:cs typeface="+mn-ea"/>
                <a:sym typeface="+mn-lt"/>
              </a:rPr>
              <a:t>Quality</a:t>
            </a:r>
          </a:p>
          <a:p>
            <a:r>
              <a:rPr lang="en-US" sz="1100" dirty="0">
                <a:cs typeface="+mn-ea"/>
                <a:sym typeface="+mn-lt"/>
              </a:rPr>
              <a:t>Lorem ipsum dolor sit amet,consectetur adipisicing elit, sed do eiusmod tempor</a:t>
            </a:r>
          </a:p>
        </p:txBody>
      </p:sp>
      <p:sp>
        <p:nvSpPr>
          <p:cNvPr id="32" name="Oval 31"/>
          <p:cNvSpPr/>
          <p:nvPr/>
        </p:nvSpPr>
        <p:spPr>
          <a:xfrm>
            <a:off x="6357909" y="4220231"/>
            <a:ext cx="656227" cy="656397"/>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91422" tIns="45711" rIns="91422" bIns="45711" rtlCol="0" anchor="ctr"/>
          <a:lstStyle/>
          <a:p>
            <a:pPr algn="ctr"/>
            <a:r>
              <a:rPr lang="en-US" sz="800" dirty="0">
                <a:cs typeface="+mn-ea"/>
                <a:sym typeface="+mn-lt"/>
              </a:rPr>
              <a:t> </a:t>
            </a:r>
          </a:p>
        </p:txBody>
      </p:sp>
      <p:grpSp>
        <p:nvGrpSpPr>
          <p:cNvPr id="35" name="Group 34"/>
          <p:cNvGrpSpPr/>
          <p:nvPr/>
        </p:nvGrpSpPr>
        <p:grpSpPr>
          <a:xfrm>
            <a:off x="6517706" y="4355228"/>
            <a:ext cx="349912" cy="374329"/>
            <a:chOff x="494476" y="2241785"/>
            <a:chExt cx="239742" cy="256405"/>
          </a:xfrm>
          <a:solidFill>
            <a:schemeClr val="bg1"/>
          </a:solidFill>
        </p:grpSpPr>
        <p:sp>
          <p:nvSpPr>
            <p:cNvPr id="36" name="Freeform 67"/>
            <p:cNvSpPr>
              <a:spLocks noEditPoints="1"/>
            </p:cNvSpPr>
            <p:nvPr/>
          </p:nvSpPr>
          <p:spPr bwMode="auto">
            <a:xfrm>
              <a:off x="494476" y="2241785"/>
              <a:ext cx="239742" cy="256405"/>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37" name="Freeform 68"/>
            <p:cNvSpPr>
              <a:spLocks noEditPoints="1"/>
            </p:cNvSpPr>
            <p:nvPr/>
          </p:nvSpPr>
          <p:spPr bwMode="auto">
            <a:xfrm>
              <a:off x="527337" y="2273716"/>
              <a:ext cx="175411" cy="160601"/>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38"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sp>
        <p:nvSpPr>
          <p:cNvPr id="39" name="Freeform 73"/>
          <p:cNvSpPr>
            <a:spLocks noEditPoints="1"/>
          </p:cNvSpPr>
          <p:nvPr/>
        </p:nvSpPr>
        <p:spPr bwMode="auto">
          <a:xfrm>
            <a:off x="9074867" y="4355228"/>
            <a:ext cx="328298" cy="374329"/>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91422" tIns="45711" rIns="91422" bIns="45711" numCol="1" anchor="t" anchorCtr="0" compatLnSpc="1">
            <a:prstTxWarp prst="textNoShape">
              <a:avLst/>
            </a:prstTxWarp>
          </a:bodyPr>
          <a:lstStyle/>
          <a:p>
            <a:endParaRPr lang="id-ID" sz="800">
              <a:cs typeface="+mn-ea"/>
              <a:sym typeface="+mn-lt"/>
            </a:endParaRPr>
          </a:p>
        </p:txBody>
      </p:sp>
      <p:grpSp>
        <p:nvGrpSpPr>
          <p:cNvPr id="40" name="Group 39"/>
          <p:cNvGrpSpPr/>
          <p:nvPr/>
        </p:nvGrpSpPr>
        <p:grpSpPr>
          <a:xfrm>
            <a:off x="3951753" y="4367323"/>
            <a:ext cx="256017" cy="374329"/>
            <a:chOff x="527333" y="1217552"/>
            <a:chExt cx="175409" cy="256405"/>
          </a:xfrm>
          <a:solidFill>
            <a:schemeClr val="bg1"/>
          </a:solidFill>
        </p:grpSpPr>
        <p:sp>
          <p:nvSpPr>
            <p:cNvPr id="41" name="Freeform 79"/>
            <p:cNvSpPr>
              <a:spLocks noEditPoints="1"/>
            </p:cNvSpPr>
            <p:nvPr/>
          </p:nvSpPr>
          <p:spPr bwMode="auto">
            <a:xfrm>
              <a:off x="527333" y="1217552"/>
              <a:ext cx="175409" cy="256405"/>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42"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43" name="Group 42"/>
          <p:cNvGrpSpPr/>
          <p:nvPr/>
        </p:nvGrpSpPr>
        <p:grpSpPr>
          <a:xfrm>
            <a:off x="1345652" y="4377727"/>
            <a:ext cx="374909" cy="315544"/>
            <a:chOff x="1511296" y="730196"/>
            <a:chExt cx="256867" cy="216138"/>
          </a:xfrm>
          <a:solidFill>
            <a:schemeClr val="bg1"/>
          </a:solidFill>
        </p:grpSpPr>
        <p:sp>
          <p:nvSpPr>
            <p:cNvPr id="44"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45"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sp>
          <p:nvSpPr>
            <p:cNvPr id="46"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800">
                <a:cs typeface="+mn-ea"/>
                <a:sym typeface="+mn-lt"/>
              </a:endParaRPr>
            </a:p>
          </p:txBody>
        </p:sp>
      </p:grpSp>
      <p:grpSp>
        <p:nvGrpSpPr>
          <p:cNvPr id="51" name="组合 50">
            <a:extLst>
              <a:ext uri="{FF2B5EF4-FFF2-40B4-BE49-F238E27FC236}">
                <a16:creationId xmlns:a16="http://schemas.microsoft.com/office/drawing/2014/main" id="{25982878-AC55-4362-9C9A-19A350B520C4}"/>
              </a:ext>
            </a:extLst>
          </p:cNvPr>
          <p:cNvGrpSpPr/>
          <p:nvPr/>
        </p:nvGrpSpPr>
        <p:grpSpPr>
          <a:xfrm>
            <a:off x="2918188" y="338191"/>
            <a:ext cx="5975713" cy="584775"/>
            <a:chOff x="2918188" y="338191"/>
            <a:chExt cx="5975713" cy="584775"/>
          </a:xfrm>
        </p:grpSpPr>
        <p:sp>
          <p:nvSpPr>
            <p:cNvPr id="52" name="TextBox 18">
              <a:extLst>
                <a:ext uri="{FF2B5EF4-FFF2-40B4-BE49-F238E27FC236}">
                  <a16:creationId xmlns:a16="http://schemas.microsoft.com/office/drawing/2014/main" id="{F2A00AD6-F454-46FB-BFCD-E8783175EFBD}"/>
                </a:ext>
              </a:extLst>
            </p:cNvPr>
            <p:cNvSpPr txBox="1"/>
            <p:nvPr/>
          </p:nvSpPr>
          <p:spPr>
            <a:xfrm flipH="1">
              <a:off x="4435692" y="338191"/>
              <a:ext cx="2989921" cy="584775"/>
            </a:xfrm>
            <a:prstGeom prst="rect">
              <a:avLst/>
            </a:prstGeom>
            <a:noFill/>
          </p:spPr>
          <p:txBody>
            <a:bodyPr wrap="none" rtlCol="0">
              <a:spAutoFit/>
            </a:bodyPr>
            <a:lstStyle/>
            <a:p>
              <a:r>
                <a:rPr lang="en-US" sz="3200" b="1" dirty="0">
                  <a:cs typeface="+mn-ea"/>
                  <a:sym typeface="+mn-lt"/>
                </a:rPr>
                <a:t>POWERPOINT</a:t>
              </a:r>
            </a:p>
          </p:txBody>
        </p:sp>
        <p:sp>
          <p:nvSpPr>
            <p:cNvPr id="53" name="椭圆 52">
              <a:extLst>
                <a:ext uri="{FF2B5EF4-FFF2-40B4-BE49-F238E27FC236}">
                  <a16:creationId xmlns:a16="http://schemas.microsoft.com/office/drawing/2014/main" id="{12C8F731-D1CE-4BC7-9B9C-2A0F93FDC9BB}"/>
                </a:ext>
              </a:extLst>
            </p:cNvPr>
            <p:cNvSpPr/>
            <p:nvPr/>
          </p:nvSpPr>
          <p:spPr>
            <a:xfrm>
              <a:off x="75187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椭圆 53">
              <a:extLst>
                <a:ext uri="{FF2B5EF4-FFF2-40B4-BE49-F238E27FC236}">
                  <a16:creationId xmlns:a16="http://schemas.microsoft.com/office/drawing/2014/main" id="{0CAA8B2D-CA46-4322-8E9E-03D5990D367C}"/>
                </a:ext>
              </a:extLst>
            </p:cNvPr>
            <p:cNvSpPr/>
            <p:nvPr/>
          </p:nvSpPr>
          <p:spPr>
            <a:xfrm>
              <a:off x="78140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a:extLst>
                <a:ext uri="{FF2B5EF4-FFF2-40B4-BE49-F238E27FC236}">
                  <a16:creationId xmlns:a16="http://schemas.microsoft.com/office/drawing/2014/main" id="{57E20C8D-E9C6-452A-8043-262D3E365A10}"/>
                </a:ext>
              </a:extLst>
            </p:cNvPr>
            <p:cNvSpPr/>
            <p:nvPr/>
          </p:nvSpPr>
          <p:spPr>
            <a:xfrm>
              <a:off x="81093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椭圆 55">
              <a:extLst>
                <a:ext uri="{FF2B5EF4-FFF2-40B4-BE49-F238E27FC236}">
                  <a16:creationId xmlns:a16="http://schemas.microsoft.com/office/drawing/2014/main" id="{DC9C48DC-3836-47D8-9DE8-DAC14E4EB870}"/>
                </a:ext>
              </a:extLst>
            </p:cNvPr>
            <p:cNvSpPr/>
            <p:nvPr/>
          </p:nvSpPr>
          <p:spPr>
            <a:xfrm>
              <a:off x="84045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a:extLst>
                <a:ext uri="{FF2B5EF4-FFF2-40B4-BE49-F238E27FC236}">
                  <a16:creationId xmlns:a16="http://schemas.microsoft.com/office/drawing/2014/main" id="{604096C0-642E-4857-B26D-34BAB95A9630}"/>
                </a:ext>
              </a:extLst>
            </p:cNvPr>
            <p:cNvSpPr/>
            <p:nvPr/>
          </p:nvSpPr>
          <p:spPr>
            <a:xfrm>
              <a:off x="86998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椭圆 57">
              <a:extLst>
                <a:ext uri="{FF2B5EF4-FFF2-40B4-BE49-F238E27FC236}">
                  <a16:creationId xmlns:a16="http://schemas.microsoft.com/office/drawing/2014/main" id="{3D79A6E2-5076-4C5E-8E97-9EAE6ED353B1}"/>
                </a:ext>
              </a:extLst>
            </p:cNvPr>
            <p:cNvSpPr/>
            <p:nvPr/>
          </p:nvSpPr>
          <p:spPr>
            <a:xfrm>
              <a:off x="29181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椭圆 58">
              <a:extLst>
                <a:ext uri="{FF2B5EF4-FFF2-40B4-BE49-F238E27FC236}">
                  <a16:creationId xmlns:a16="http://schemas.microsoft.com/office/drawing/2014/main" id="{A9C36A10-537C-441C-B963-524400E39D42}"/>
                </a:ext>
              </a:extLst>
            </p:cNvPr>
            <p:cNvSpPr/>
            <p:nvPr/>
          </p:nvSpPr>
          <p:spPr>
            <a:xfrm>
              <a:off x="321346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0" name="椭圆 59">
              <a:extLst>
                <a:ext uri="{FF2B5EF4-FFF2-40B4-BE49-F238E27FC236}">
                  <a16:creationId xmlns:a16="http://schemas.microsoft.com/office/drawing/2014/main" id="{EC285980-A3B7-4686-AF4E-B5A39B902C2B}"/>
                </a:ext>
              </a:extLst>
            </p:cNvPr>
            <p:cNvSpPr/>
            <p:nvPr/>
          </p:nvSpPr>
          <p:spPr>
            <a:xfrm>
              <a:off x="350873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椭圆 60">
              <a:extLst>
                <a:ext uri="{FF2B5EF4-FFF2-40B4-BE49-F238E27FC236}">
                  <a16:creationId xmlns:a16="http://schemas.microsoft.com/office/drawing/2014/main" id="{88035F66-407D-4AE1-BA27-2967B54D261F}"/>
                </a:ext>
              </a:extLst>
            </p:cNvPr>
            <p:cNvSpPr/>
            <p:nvPr/>
          </p:nvSpPr>
          <p:spPr>
            <a:xfrm>
              <a:off x="3804013"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a:extLst>
                <a:ext uri="{FF2B5EF4-FFF2-40B4-BE49-F238E27FC236}">
                  <a16:creationId xmlns:a16="http://schemas.microsoft.com/office/drawing/2014/main" id="{439F7F1B-F449-4FE8-BB42-FAD4FCA453BE}"/>
                </a:ext>
              </a:extLst>
            </p:cNvPr>
            <p:cNvSpPr/>
            <p:nvPr/>
          </p:nvSpPr>
          <p:spPr>
            <a:xfrm>
              <a:off x="4099288" y="520337"/>
              <a:ext cx="194038" cy="19403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866789064"/>
      </p:ext>
    </p:extLst>
  </p:cSld>
  <p:clrMapOvr>
    <a:masterClrMapping/>
  </p:clrMapOvr>
  <mc:AlternateContent xmlns:mc="http://schemas.openxmlformats.org/markup-compatibility/2006" xmlns:p14="http://schemas.microsoft.com/office/powerpoint/2010/main">
    <mc:Choice Requires="p14">
      <p:transition spd="slow" p14:dur="800" advClick="0" advTm="3000">
        <p:circle/>
      </p:transition>
    </mc:Choice>
    <mc:Fallback xmlns="">
      <p:transition xmlns:p14="http://schemas.microsoft.com/office/powerpoint/2010/main" spd="slow" advClick="0" advTm="3000">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Effect transition="in" filter="fade">
                                      <p:cBhvr>
                                        <p:cTn id="15" dur="500"/>
                                        <p:tgtEl>
                                          <p:spTgt spid="18"/>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p:cTn id="19" dur="500" fill="hold"/>
                                        <p:tgtEl>
                                          <p:spTgt spid="22"/>
                                        </p:tgtEl>
                                        <p:attrNameLst>
                                          <p:attrName>ppt_w</p:attrName>
                                        </p:attrNameLst>
                                      </p:cBhvr>
                                      <p:tavLst>
                                        <p:tav tm="0">
                                          <p:val>
                                            <p:fltVal val="0"/>
                                          </p:val>
                                        </p:tav>
                                        <p:tav tm="100000">
                                          <p:val>
                                            <p:strVal val="#ppt_w"/>
                                          </p:val>
                                        </p:tav>
                                      </p:tavLst>
                                    </p:anim>
                                    <p:anim calcmode="lin" valueType="num">
                                      <p:cBhvr>
                                        <p:cTn id="20" dur="500" fill="hold"/>
                                        <p:tgtEl>
                                          <p:spTgt spid="22"/>
                                        </p:tgtEl>
                                        <p:attrNameLst>
                                          <p:attrName>ppt_h</p:attrName>
                                        </p:attrNameLst>
                                      </p:cBhvr>
                                      <p:tavLst>
                                        <p:tav tm="0">
                                          <p:val>
                                            <p:fltVal val="0"/>
                                          </p:val>
                                        </p:tav>
                                        <p:tav tm="100000">
                                          <p:val>
                                            <p:strVal val="#ppt_h"/>
                                          </p:val>
                                        </p:tav>
                                      </p:tavLst>
                                    </p:anim>
                                    <p:animEffect transition="in" filter="fade">
                                      <p:cBhvr>
                                        <p:cTn id="21" dur="500"/>
                                        <p:tgtEl>
                                          <p:spTgt spid="22"/>
                                        </p:tgtEl>
                                      </p:cBhvr>
                                    </p:animEffect>
                                  </p:childTnLst>
                                </p:cTn>
                              </p:par>
                            </p:childTnLst>
                          </p:cTn>
                        </p:par>
                        <p:par>
                          <p:cTn id="22" fill="hold">
                            <p:stCondLst>
                              <p:cond delay="1500"/>
                            </p:stCondLst>
                            <p:childTnLst>
                              <p:par>
                                <p:cTn id="23" presetID="53" presetClass="entr" presetSubtype="16" fill="hold" nodeType="after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p:cTn id="25" dur="500" fill="hold"/>
                                        <p:tgtEl>
                                          <p:spTgt spid="43"/>
                                        </p:tgtEl>
                                        <p:attrNameLst>
                                          <p:attrName>ppt_w</p:attrName>
                                        </p:attrNameLst>
                                      </p:cBhvr>
                                      <p:tavLst>
                                        <p:tav tm="0">
                                          <p:val>
                                            <p:fltVal val="0"/>
                                          </p:val>
                                        </p:tav>
                                        <p:tav tm="100000">
                                          <p:val>
                                            <p:strVal val="#ppt_w"/>
                                          </p:val>
                                        </p:tav>
                                      </p:tavLst>
                                    </p:anim>
                                    <p:anim calcmode="lin" valueType="num">
                                      <p:cBhvr>
                                        <p:cTn id="26" dur="500" fill="hold"/>
                                        <p:tgtEl>
                                          <p:spTgt spid="43"/>
                                        </p:tgtEl>
                                        <p:attrNameLst>
                                          <p:attrName>ppt_h</p:attrName>
                                        </p:attrNameLst>
                                      </p:cBhvr>
                                      <p:tavLst>
                                        <p:tav tm="0">
                                          <p:val>
                                            <p:fltVal val="0"/>
                                          </p:val>
                                        </p:tav>
                                        <p:tav tm="100000">
                                          <p:val>
                                            <p:strVal val="#ppt_h"/>
                                          </p:val>
                                        </p:tav>
                                      </p:tavLst>
                                    </p:anim>
                                    <p:animEffect transition="in" filter="fade">
                                      <p:cBhvr>
                                        <p:cTn id="27" dur="500"/>
                                        <p:tgtEl>
                                          <p:spTgt spid="43"/>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fltVal val="0"/>
                                          </p:val>
                                        </p:tav>
                                        <p:tav tm="100000">
                                          <p:val>
                                            <p:strVal val="#ppt_w"/>
                                          </p:val>
                                        </p:tav>
                                      </p:tavLst>
                                    </p:anim>
                                    <p:anim calcmode="lin" valueType="num">
                                      <p:cBhvr>
                                        <p:cTn id="36" dur="500" fill="hold"/>
                                        <p:tgtEl>
                                          <p:spTgt spid="9"/>
                                        </p:tgtEl>
                                        <p:attrNameLst>
                                          <p:attrName>ppt_h</p:attrName>
                                        </p:attrNameLst>
                                      </p:cBhvr>
                                      <p:tavLst>
                                        <p:tav tm="0">
                                          <p:val>
                                            <p:fltVal val="0"/>
                                          </p:val>
                                        </p:tav>
                                        <p:tav tm="100000">
                                          <p:val>
                                            <p:strVal val="#ppt_h"/>
                                          </p:val>
                                        </p:tav>
                                      </p:tavLst>
                                    </p:anim>
                                    <p:animEffect transition="in" filter="fade">
                                      <p:cBhvr>
                                        <p:cTn id="37" dur="500"/>
                                        <p:tgtEl>
                                          <p:spTgt spid="9"/>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19"/>
                                        </p:tgtEl>
                                        <p:attrNameLst>
                                          <p:attrName>style.visibility</p:attrName>
                                        </p:attrNameLst>
                                      </p:cBhvr>
                                      <p:to>
                                        <p:strVal val="visible"/>
                                      </p:to>
                                    </p:set>
                                    <p:anim calcmode="lin" valueType="num">
                                      <p:cBhvr>
                                        <p:cTn id="41" dur="500" fill="hold"/>
                                        <p:tgtEl>
                                          <p:spTgt spid="19"/>
                                        </p:tgtEl>
                                        <p:attrNameLst>
                                          <p:attrName>ppt_w</p:attrName>
                                        </p:attrNameLst>
                                      </p:cBhvr>
                                      <p:tavLst>
                                        <p:tav tm="0">
                                          <p:val>
                                            <p:fltVal val="0"/>
                                          </p:val>
                                        </p:tav>
                                        <p:tav tm="100000">
                                          <p:val>
                                            <p:strVal val="#ppt_w"/>
                                          </p:val>
                                        </p:tav>
                                      </p:tavLst>
                                    </p:anim>
                                    <p:anim calcmode="lin" valueType="num">
                                      <p:cBhvr>
                                        <p:cTn id="42" dur="500" fill="hold"/>
                                        <p:tgtEl>
                                          <p:spTgt spid="19"/>
                                        </p:tgtEl>
                                        <p:attrNameLst>
                                          <p:attrName>ppt_h</p:attrName>
                                        </p:attrNameLst>
                                      </p:cBhvr>
                                      <p:tavLst>
                                        <p:tav tm="0">
                                          <p:val>
                                            <p:fltVal val="0"/>
                                          </p:val>
                                        </p:tav>
                                        <p:tav tm="100000">
                                          <p:val>
                                            <p:strVal val="#ppt_h"/>
                                          </p:val>
                                        </p:tav>
                                      </p:tavLst>
                                    </p:anim>
                                    <p:animEffect transition="in" filter="fade">
                                      <p:cBhvr>
                                        <p:cTn id="43" dur="500"/>
                                        <p:tgtEl>
                                          <p:spTgt spid="19"/>
                                        </p:tgtEl>
                                      </p:cBhvr>
                                    </p:animEffect>
                                  </p:childTnLst>
                                </p:cTn>
                              </p:par>
                            </p:childTnLst>
                          </p:cTn>
                        </p:par>
                        <p:par>
                          <p:cTn id="44" fill="hold">
                            <p:stCondLst>
                              <p:cond delay="3500"/>
                            </p:stCondLst>
                            <p:childTnLst>
                              <p:par>
                                <p:cTn id="45" presetID="53" presetClass="entr" presetSubtype="16"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p:cTn id="47" dur="500" fill="hold"/>
                                        <p:tgtEl>
                                          <p:spTgt spid="24"/>
                                        </p:tgtEl>
                                        <p:attrNameLst>
                                          <p:attrName>ppt_w</p:attrName>
                                        </p:attrNameLst>
                                      </p:cBhvr>
                                      <p:tavLst>
                                        <p:tav tm="0">
                                          <p:val>
                                            <p:fltVal val="0"/>
                                          </p:val>
                                        </p:tav>
                                        <p:tav tm="100000">
                                          <p:val>
                                            <p:strVal val="#ppt_w"/>
                                          </p:val>
                                        </p:tav>
                                      </p:tavLst>
                                    </p:anim>
                                    <p:anim calcmode="lin" valueType="num">
                                      <p:cBhvr>
                                        <p:cTn id="48" dur="500" fill="hold"/>
                                        <p:tgtEl>
                                          <p:spTgt spid="24"/>
                                        </p:tgtEl>
                                        <p:attrNameLst>
                                          <p:attrName>ppt_h</p:attrName>
                                        </p:attrNameLst>
                                      </p:cBhvr>
                                      <p:tavLst>
                                        <p:tav tm="0">
                                          <p:val>
                                            <p:fltVal val="0"/>
                                          </p:val>
                                        </p:tav>
                                        <p:tav tm="100000">
                                          <p:val>
                                            <p:strVal val="#ppt_h"/>
                                          </p:val>
                                        </p:tav>
                                      </p:tavLst>
                                    </p:anim>
                                    <p:animEffect transition="in" filter="fade">
                                      <p:cBhvr>
                                        <p:cTn id="49" dur="500"/>
                                        <p:tgtEl>
                                          <p:spTgt spid="24"/>
                                        </p:tgtEl>
                                      </p:cBhvr>
                                    </p:animEffect>
                                  </p:childTnLst>
                                </p:cTn>
                              </p:par>
                            </p:childTnLst>
                          </p:cTn>
                        </p:par>
                        <p:par>
                          <p:cTn id="50" fill="hold">
                            <p:stCondLst>
                              <p:cond delay="4000"/>
                            </p:stCondLst>
                            <p:childTnLst>
                              <p:par>
                                <p:cTn id="51" presetID="53" presetClass="entr" presetSubtype="16"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 calcmode="lin" valueType="num">
                                      <p:cBhvr>
                                        <p:cTn id="53" dur="500" fill="hold"/>
                                        <p:tgtEl>
                                          <p:spTgt spid="40"/>
                                        </p:tgtEl>
                                        <p:attrNameLst>
                                          <p:attrName>ppt_w</p:attrName>
                                        </p:attrNameLst>
                                      </p:cBhvr>
                                      <p:tavLst>
                                        <p:tav tm="0">
                                          <p:val>
                                            <p:fltVal val="0"/>
                                          </p:val>
                                        </p:tav>
                                        <p:tav tm="100000">
                                          <p:val>
                                            <p:strVal val="#ppt_w"/>
                                          </p:val>
                                        </p:tav>
                                      </p:tavLst>
                                    </p:anim>
                                    <p:anim calcmode="lin" valueType="num">
                                      <p:cBhvr>
                                        <p:cTn id="54" dur="500" fill="hold"/>
                                        <p:tgtEl>
                                          <p:spTgt spid="40"/>
                                        </p:tgtEl>
                                        <p:attrNameLst>
                                          <p:attrName>ppt_h</p:attrName>
                                        </p:attrNameLst>
                                      </p:cBhvr>
                                      <p:tavLst>
                                        <p:tav tm="0">
                                          <p:val>
                                            <p:fltVal val="0"/>
                                          </p:val>
                                        </p:tav>
                                        <p:tav tm="100000">
                                          <p:val>
                                            <p:strVal val="#ppt_h"/>
                                          </p:val>
                                        </p:tav>
                                      </p:tavLst>
                                    </p:anim>
                                    <p:animEffect transition="in" filter="fade">
                                      <p:cBhvr>
                                        <p:cTn id="55" dur="500"/>
                                        <p:tgtEl>
                                          <p:spTgt spid="40"/>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fade">
                                      <p:cBhvr>
                                        <p:cTn id="59" dur="500"/>
                                        <p:tgtEl>
                                          <p:spTgt spid="25"/>
                                        </p:tgtEl>
                                      </p:cBhvr>
                                    </p:animEffect>
                                  </p:childTnLst>
                                </p:cTn>
                              </p:par>
                            </p:childTnLst>
                          </p:cTn>
                        </p:par>
                        <p:par>
                          <p:cTn id="60" fill="hold">
                            <p:stCondLst>
                              <p:cond delay="5000"/>
                            </p:stCondLst>
                            <p:childTnLst>
                              <p:par>
                                <p:cTn id="61" presetID="53" presetClass="entr" presetSubtype="16" fill="hold" nodeType="afterEffect">
                                  <p:stCondLst>
                                    <p:cond delay="0"/>
                                  </p:stCondLst>
                                  <p:childTnLst>
                                    <p:set>
                                      <p:cBhvr>
                                        <p:cTn id="62" dur="1" fill="hold">
                                          <p:stCondLst>
                                            <p:cond delay="0"/>
                                          </p:stCondLst>
                                        </p:cTn>
                                        <p:tgtEl>
                                          <p:spTgt spid="12"/>
                                        </p:tgtEl>
                                        <p:attrNameLst>
                                          <p:attrName>style.visibility</p:attrName>
                                        </p:attrNameLst>
                                      </p:cBhvr>
                                      <p:to>
                                        <p:strVal val="visible"/>
                                      </p:to>
                                    </p:set>
                                    <p:anim calcmode="lin" valueType="num">
                                      <p:cBhvr>
                                        <p:cTn id="63" dur="500" fill="hold"/>
                                        <p:tgtEl>
                                          <p:spTgt spid="12"/>
                                        </p:tgtEl>
                                        <p:attrNameLst>
                                          <p:attrName>ppt_w</p:attrName>
                                        </p:attrNameLst>
                                      </p:cBhvr>
                                      <p:tavLst>
                                        <p:tav tm="0">
                                          <p:val>
                                            <p:fltVal val="0"/>
                                          </p:val>
                                        </p:tav>
                                        <p:tav tm="100000">
                                          <p:val>
                                            <p:strVal val="#ppt_w"/>
                                          </p:val>
                                        </p:tav>
                                      </p:tavLst>
                                    </p:anim>
                                    <p:anim calcmode="lin" valueType="num">
                                      <p:cBhvr>
                                        <p:cTn id="64" dur="500" fill="hold"/>
                                        <p:tgtEl>
                                          <p:spTgt spid="12"/>
                                        </p:tgtEl>
                                        <p:attrNameLst>
                                          <p:attrName>ppt_h</p:attrName>
                                        </p:attrNameLst>
                                      </p:cBhvr>
                                      <p:tavLst>
                                        <p:tav tm="0">
                                          <p:val>
                                            <p:fltVal val="0"/>
                                          </p:val>
                                        </p:tav>
                                        <p:tav tm="100000">
                                          <p:val>
                                            <p:strVal val="#ppt_h"/>
                                          </p:val>
                                        </p:tav>
                                      </p:tavLst>
                                    </p:anim>
                                    <p:animEffect transition="in" filter="fade">
                                      <p:cBhvr>
                                        <p:cTn id="65" dur="500"/>
                                        <p:tgtEl>
                                          <p:spTgt spid="12"/>
                                        </p:tgtEl>
                                      </p:cBhvr>
                                    </p:animEffect>
                                  </p:childTnLst>
                                </p:cTn>
                              </p:par>
                            </p:childTnLst>
                          </p:cTn>
                        </p:par>
                        <p:par>
                          <p:cTn id="66" fill="hold">
                            <p:stCondLst>
                              <p:cond delay="5500"/>
                            </p:stCondLst>
                            <p:childTnLst>
                              <p:par>
                                <p:cTn id="67" presetID="53" presetClass="entr" presetSubtype="16" fill="hold" grpId="0" nodeType="after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p:cTn id="69" dur="500" fill="hold"/>
                                        <p:tgtEl>
                                          <p:spTgt spid="20"/>
                                        </p:tgtEl>
                                        <p:attrNameLst>
                                          <p:attrName>ppt_w</p:attrName>
                                        </p:attrNameLst>
                                      </p:cBhvr>
                                      <p:tavLst>
                                        <p:tav tm="0">
                                          <p:val>
                                            <p:fltVal val="0"/>
                                          </p:val>
                                        </p:tav>
                                        <p:tav tm="100000">
                                          <p:val>
                                            <p:strVal val="#ppt_w"/>
                                          </p:val>
                                        </p:tav>
                                      </p:tavLst>
                                    </p:anim>
                                    <p:anim calcmode="lin" valueType="num">
                                      <p:cBhvr>
                                        <p:cTn id="70" dur="500" fill="hold"/>
                                        <p:tgtEl>
                                          <p:spTgt spid="20"/>
                                        </p:tgtEl>
                                        <p:attrNameLst>
                                          <p:attrName>ppt_h</p:attrName>
                                        </p:attrNameLst>
                                      </p:cBhvr>
                                      <p:tavLst>
                                        <p:tav tm="0">
                                          <p:val>
                                            <p:fltVal val="0"/>
                                          </p:val>
                                        </p:tav>
                                        <p:tav tm="100000">
                                          <p:val>
                                            <p:strVal val="#ppt_h"/>
                                          </p:val>
                                        </p:tav>
                                      </p:tavLst>
                                    </p:anim>
                                    <p:animEffect transition="in" filter="fade">
                                      <p:cBhvr>
                                        <p:cTn id="71" dur="500"/>
                                        <p:tgtEl>
                                          <p:spTgt spid="20"/>
                                        </p:tgtEl>
                                      </p:cBhvr>
                                    </p:animEffect>
                                  </p:childTnLst>
                                </p:cTn>
                              </p:par>
                            </p:childTnLst>
                          </p:cTn>
                        </p:par>
                        <p:par>
                          <p:cTn id="72" fill="hold">
                            <p:stCondLst>
                              <p:cond delay="6000"/>
                            </p:stCondLst>
                            <p:childTnLst>
                              <p:par>
                                <p:cTn id="73" presetID="53" presetClass="entr" presetSubtype="16" fill="hold" grpId="0" nodeType="afterEffect">
                                  <p:stCondLst>
                                    <p:cond delay="0"/>
                                  </p:stCondLst>
                                  <p:childTnLst>
                                    <p:set>
                                      <p:cBhvr>
                                        <p:cTn id="74" dur="1" fill="hold">
                                          <p:stCondLst>
                                            <p:cond delay="0"/>
                                          </p:stCondLst>
                                        </p:cTn>
                                        <p:tgtEl>
                                          <p:spTgt spid="32"/>
                                        </p:tgtEl>
                                        <p:attrNameLst>
                                          <p:attrName>style.visibility</p:attrName>
                                        </p:attrNameLst>
                                      </p:cBhvr>
                                      <p:to>
                                        <p:strVal val="visible"/>
                                      </p:to>
                                    </p:set>
                                    <p:anim calcmode="lin" valueType="num">
                                      <p:cBhvr>
                                        <p:cTn id="75" dur="500" fill="hold"/>
                                        <p:tgtEl>
                                          <p:spTgt spid="32"/>
                                        </p:tgtEl>
                                        <p:attrNameLst>
                                          <p:attrName>ppt_w</p:attrName>
                                        </p:attrNameLst>
                                      </p:cBhvr>
                                      <p:tavLst>
                                        <p:tav tm="0">
                                          <p:val>
                                            <p:fltVal val="0"/>
                                          </p:val>
                                        </p:tav>
                                        <p:tav tm="100000">
                                          <p:val>
                                            <p:strVal val="#ppt_w"/>
                                          </p:val>
                                        </p:tav>
                                      </p:tavLst>
                                    </p:anim>
                                    <p:anim calcmode="lin" valueType="num">
                                      <p:cBhvr>
                                        <p:cTn id="76" dur="500" fill="hold"/>
                                        <p:tgtEl>
                                          <p:spTgt spid="32"/>
                                        </p:tgtEl>
                                        <p:attrNameLst>
                                          <p:attrName>ppt_h</p:attrName>
                                        </p:attrNameLst>
                                      </p:cBhvr>
                                      <p:tavLst>
                                        <p:tav tm="0">
                                          <p:val>
                                            <p:fltVal val="0"/>
                                          </p:val>
                                        </p:tav>
                                        <p:tav tm="100000">
                                          <p:val>
                                            <p:strVal val="#ppt_h"/>
                                          </p:val>
                                        </p:tav>
                                      </p:tavLst>
                                    </p:anim>
                                    <p:animEffect transition="in" filter="fade">
                                      <p:cBhvr>
                                        <p:cTn id="77" dur="500"/>
                                        <p:tgtEl>
                                          <p:spTgt spid="32"/>
                                        </p:tgtEl>
                                      </p:cBhvr>
                                    </p:animEffect>
                                  </p:childTnLst>
                                </p:cTn>
                              </p:par>
                            </p:childTnLst>
                          </p:cTn>
                        </p:par>
                        <p:par>
                          <p:cTn id="78" fill="hold">
                            <p:stCondLst>
                              <p:cond delay="6500"/>
                            </p:stCondLst>
                            <p:childTnLst>
                              <p:par>
                                <p:cTn id="79" presetID="53" presetClass="entr" presetSubtype="16" fill="hold" nodeType="afterEffect">
                                  <p:stCondLst>
                                    <p:cond delay="0"/>
                                  </p:stCondLst>
                                  <p:childTnLst>
                                    <p:set>
                                      <p:cBhvr>
                                        <p:cTn id="80" dur="1" fill="hold">
                                          <p:stCondLst>
                                            <p:cond delay="0"/>
                                          </p:stCondLst>
                                        </p:cTn>
                                        <p:tgtEl>
                                          <p:spTgt spid="35"/>
                                        </p:tgtEl>
                                        <p:attrNameLst>
                                          <p:attrName>style.visibility</p:attrName>
                                        </p:attrNameLst>
                                      </p:cBhvr>
                                      <p:to>
                                        <p:strVal val="visible"/>
                                      </p:to>
                                    </p:set>
                                    <p:anim calcmode="lin" valueType="num">
                                      <p:cBhvr>
                                        <p:cTn id="81" dur="500" fill="hold"/>
                                        <p:tgtEl>
                                          <p:spTgt spid="35"/>
                                        </p:tgtEl>
                                        <p:attrNameLst>
                                          <p:attrName>ppt_w</p:attrName>
                                        </p:attrNameLst>
                                      </p:cBhvr>
                                      <p:tavLst>
                                        <p:tav tm="0">
                                          <p:val>
                                            <p:fltVal val="0"/>
                                          </p:val>
                                        </p:tav>
                                        <p:tav tm="100000">
                                          <p:val>
                                            <p:strVal val="#ppt_w"/>
                                          </p:val>
                                        </p:tav>
                                      </p:tavLst>
                                    </p:anim>
                                    <p:anim calcmode="lin" valueType="num">
                                      <p:cBhvr>
                                        <p:cTn id="82" dur="500" fill="hold"/>
                                        <p:tgtEl>
                                          <p:spTgt spid="35"/>
                                        </p:tgtEl>
                                        <p:attrNameLst>
                                          <p:attrName>ppt_h</p:attrName>
                                        </p:attrNameLst>
                                      </p:cBhvr>
                                      <p:tavLst>
                                        <p:tav tm="0">
                                          <p:val>
                                            <p:fltVal val="0"/>
                                          </p:val>
                                        </p:tav>
                                        <p:tav tm="100000">
                                          <p:val>
                                            <p:strVal val="#ppt_h"/>
                                          </p:val>
                                        </p:tav>
                                      </p:tavLst>
                                    </p:anim>
                                    <p:animEffect transition="in" filter="fade">
                                      <p:cBhvr>
                                        <p:cTn id="83" dur="500"/>
                                        <p:tgtEl>
                                          <p:spTgt spid="35"/>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26"/>
                                        </p:tgtEl>
                                        <p:attrNameLst>
                                          <p:attrName>style.visibility</p:attrName>
                                        </p:attrNameLst>
                                      </p:cBhvr>
                                      <p:to>
                                        <p:strVal val="visible"/>
                                      </p:to>
                                    </p:set>
                                    <p:animEffect transition="in" filter="fade">
                                      <p:cBhvr>
                                        <p:cTn id="87" dur="500"/>
                                        <p:tgtEl>
                                          <p:spTgt spid="26"/>
                                        </p:tgtEl>
                                      </p:cBhvr>
                                    </p:animEffect>
                                  </p:childTnLst>
                                </p:cTn>
                              </p:par>
                            </p:childTnLst>
                          </p:cTn>
                        </p:par>
                        <p:par>
                          <p:cTn id="88" fill="hold">
                            <p:stCondLst>
                              <p:cond delay="7500"/>
                            </p:stCondLst>
                            <p:childTnLst>
                              <p:par>
                                <p:cTn id="89" presetID="53" presetClass="entr" presetSubtype="16" fill="hold" nodeType="afterEffect">
                                  <p:stCondLst>
                                    <p:cond delay="0"/>
                                  </p:stCondLst>
                                  <p:childTnLst>
                                    <p:set>
                                      <p:cBhvr>
                                        <p:cTn id="90" dur="1" fill="hold">
                                          <p:stCondLst>
                                            <p:cond delay="0"/>
                                          </p:stCondLst>
                                        </p:cTn>
                                        <p:tgtEl>
                                          <p:spTgt spid="15"/>
                                        </p:tgtEl>
                                        <p:attrNameLst>
                                          <p:attrName>style.visibility</p:attrName>
                                        </p:attrNameLst>
                                      </p:cBhvr>
                                      <p:to>
                                        <p:strVal val="visible"/>
                                      </p:to>
                                    </p:set>
                                    <p:anim calcmode="lin" valueType="num">
                                      <p:cBhvr>
                                        <p:cTn id="91" dur="500" fill="hold"/>
                                        <p:tgtEl>
                                          <p:spTgt spid="15"/>
                                        </p:tgtEl>
                                        <p:attrNameLst>
                                          <p:attrName>ppt_w</p:attrName>
                                        </p:attrNameLst>
                                      </p:cBhvr>
                                      <p:tavLst>
                                        <p:tav tm="0">
                                          <p:val>
                                            <p:fltVal val="0"/>
                                          </p:val>
                                        </p:tav>
                                        <p:tav tm="100000">
                                          <p:val>
                                            <p:strVal val="#ppt_w"/>
                                          </p:val>
                                        </p:tav>
                                      </p:tavLst>
                                    </p:anim>
                                    <p:anim calcmode="lin" valueType="num">
                                      <p:cBhvr>
                                        <p:cTn id="92" dur="500" fill="hold"/>
                                        <p:tgtEl>
                                          <p:spTgt spid="15"/>
                                        </p:tgtEl>
                                        <p:attrNameLst>
                                          <p:attrName>ppt_h</p:attrName>
                                        </p:attrNameLst>
                                      </p:cBhvr>
                                      <p:tavLst>
                                        <p:tav tm="0">
                                          <p:val>
                                            <p:fltVal val="0"/>
                                          </p:val>
                                        </p:tav>
                                        <p:tav tm="100000">
                                          <p:val>
                                            <p:strVal val="#ppt_h"/>
                                          </p:val>
                                        </p:tav>
                                      </p:tavLst>
                                    </p:anim>
                                    <p:animEffect transition="in" filter="fade">
                                      <p:cBhvr>
                                        <p:cTn id="93" dur="500"/>
                                        <p:tgtEl>
                                          <p:spTgt spid="15"/>
                                        </p:tgtEl>
                                      </p:cBhvr>
                                    </p:animEffect>
                                  </p:childTnLst>
                                </p:cTn>
                              </p:par>
                            </p:childTnLst>
                          </p:cTn>
                        </p:par>
                        <p:par>
                          <p:cTn id="94" fill="hold">
                            <p:stCondLst>
                              <p:cond delay="8000"/>
                            </p:stCondLst>
                            <p:childTnLst>
                              <p:par>
                                <p:cTn id="95" presetID="53" presetClass="entr" presetSubtype="16" fill="hold" grpId="0" nodeType="afterEffect">
                                  <p:stCondLst>
                                    <p:cond delay="0"/>
                                  </p:stCondLst>
                                  <p:childTnLst>
                                    <p:set>
                                      <p:cBhvr>
                                        <p:cTn id="96" dur="1" fill="hold">
                                          <p:stCondLst>
                                            <p:cond delay="0"/>
                                          </p:stCondLst>
                                        </p:cTn>
                                        <p:tgtEl>
                                          <p:spTgt spid="21"/>
                                        </p:tgtEl>
                                        <p:attrNameLst>
                                          <p:attrName>style.visibility</p:attrName>
                                        </p:attrNameLst>
                                      </p:cBhvr>
                                      <p:to>
                                        <p:strVal val="visible"/>
                                      </p:to>
                                    </p:set>
                                    <p:anim calcmode="lin" valueType="num">
                                      <p:cBhvr>
                                        <p:cTn id="97" dur="500" fill="hold"/>
                                        <p:tgtEl>
                                          <p:spTgt spid="21"/>
                                        </p:tgtEl>
                                        <p:attrNameLst>
                                          <p:attrName>ppt_w</p:attrName>
                                        </p:attrNameLst>
                                      </p:cBhvr>
                                      <p:tavLst>
                                        <p:tav tm="0">
                                          <p:val>
                                            <p:fltVal val="0"/>
                                          </p:val>
                                        </p:tav>
                                        <p:tav tm="100000">
                                          <p:val>
                                            <p:strVal val="#ppt_w"/>
                                          </p:val>
                                        </p:tav>
                                      </p:tavLst>
                                    </p:anim>
                                    <p:anim calcmode="lin" valueType="num">
                                      <p:cBhvr>
                                        <p:cTn id="98" dur="500" fill="hold"/>
                                        <p:tgtEl>
                                          <p:spTgt spid="21"/>
                                        </p:tgtEl>
                                        <p:attrNameLst>
                                          <p:attrName>ppt_h</p:attrName>
                                        </p:attrNameLst>
                                      </p:cBhvr>
                                      <p:tavLst>
                                        <p:tav tm="0">
                                          <p:val>
                                            <p:fltVal val="0"/>
                                          </p:val>
                                        </p:tav>
                                        <p:tav tm="100000">
                                          <p:val>
                                            <p:strVal val="#ppt_h"/>
                                          </p:val>
                                        </p:tav>
                                      </p:tavLst>
                                    </p:anim>
                                    <p:animEffect transition="in" filter="fade">
                                      <p:cBhvr>
                                        <p:cTn id="99" dur="500"/>
                                        <p:tgtEl>
                                          <p:spTgt spid="21"/>
                                        </p:tgtEl>
                                      </p:cBhvr>
                                    </p:animEffect>
                                  </p:childTnLst>
                                </p:cTn>
                              </p:par>
                            </p:childTnLst>
                          </p:cTn>
                        </p:par>
                        <p:par>
                          <p:cTn id="100" fill="hold">
                            <p:stCondLst>
                              <p:cond delay="8500"/>
                            </p:stCondLst>
                            <p:childTnLst>
                              <p:par>
                                <p:cTn id="101" presetID="53" presetClass="entr" presetSubtype="16" fill="hold" grpId="0" nodeType="afterEffect">
                                  <p:stCondLst>
                                    <p:cond delay="0"/>
                                  </p:stCondLst>
                                  <p:childTnLst>
                                    <p:set>
                                      <p:cBhvr>
                                        <p:cTn id="102" dur="1" fill="hold">
                                          <p:stCondLst>
                                            <p:cond delay="0"/>
                                          </p:stCondLst>
                                        </p:cTn>
                                        <p:tgtEl>
                                          <p:spTgt spid="27"/>
                                        </p:tgtEl>
                                        <p:attrNameLst>
                                          <p:attrName>style.visibility</p:attrName>
                                        </p:attrNameLst>
                                      </p:cBhvr>
                                      <p:to>
                                        <p:strVal val="visible"/>
                                      </p:to>
                                    </p:set>
                                    <p:anim calcmode="lin" valueType="num">
                                      <p:cBhvr>
                                        <p:cTn id="103" dur="500" fill="hold"/>
                                        <p:tgtEl>
                                          <p:spTgt spid="27"/>
                                        </p:tgtEl>
                                        <p:attrNameLst>
                                          <p:attrName>ppt_w</p:attrName>
                                        </p:attrNameLst>
                                      </p:cBhvr>
                                      <p:tavLst>
                                        <p:tav tm="0">
                                          <p:val>
                                            <p:fltVal val="0"/>
                                          </p:val>
                                        </p:tav>
                                        <p:tav tm="100000">
                                          <p:val>
                                            <p:strVal val="#ppt_w"/>
                                          </p:val>
                                        </p:tav>
                                      </p:tavLst>
                                    </p:anim>
                                    <p:anim calcmode="lin" valueType="num">
                                      <p:cBhvr>
                                        <p:cTn id="104" dur="500" fill="hold"/>
                                        <p:tgtEl>
                                          <p:spTgt spid="27"/>
                                        </p:tgtEl>
                                        <p:attrNameLst>
                                          <p:attrName>ppt_h</p:attrName>
                                        </p:attrNameLst>
                                      </p:cBhvr>
                                      <p:tavLst>
                                        <p:tav tm="0">
                                          <p:val>
                                            <p:fltVal val="0"/>
                                          </p:val>
                                        </p:tav>
                                        <p:tav tm="100000">
                                          <p:val>
                                            <p:strVal val="#ppt_h"/>
                                          </p:val>
                                        </p:tav>
                                      </p:tavLst>
                                    </p:anim>
                                    <p:animEffect transition="in" filter="fade">
                                      <p:cBhvr>
                                        <p:cTn id="105" dur="500"/>
                                        <p:tgtEl>
                                          <p:spTgt spid="27"/>
                                        </p:tgtEl>
                                      </p:cBhvr>
                                    </p:animEffect>
                                  </p:childTnLst>
                                </p:cTn>
                              </p:par>
                            </p:childTnLst>
                          </p:cTn>
                        </p:par>
                        <p:par>
                          <p:cTn id="106" fill="hold">
                            <p:stCondLst>
                              <p:cond delay="9000"/>
                            </p:stCondLst>
                            <p:childTnLst>
                              <p:par>
                                <p:cTn id="107" presetID="53" presetClass="entr" presetSubtype="16" fill="hold" grpId="0" nodeType="afterEffect">
                                  <p:stCondLst>
                                    <p:cond delay="0"/>
                                  </p:stCondLst>
                                  <p:childTnLst>
                                    <p:set>
                                      <p:cBhvr>
                                        <p:cTn id="108" dur="1" fill="hold">
                                          <p:stCondLst>
                                            <p:cond delay="0"/>
                                          </p:stCondLst>
                                        </p:cTn>
                                        <p:tgtEl>
                                          <p:spTgt spid="39"/>
                                        </p:tgtEl>
                                        <p:attrNameLst>
                                          <p:attrName>style.visibility</p:attrName>
                                        </p:attrNameLst>
                                      </p:cBhvr>
                                      <p:to>
                                        <p:strVal val="visible"/>
                                      </p:to>
                                    </p:set>
                                    <p:anim calcmode="lin" valueType="num">
                                      <p:cBhvr>
                                        <p:cTn id="109" dur="500" fill="hold"/>
                                        <p:tgtEl>
                                          <p:spTgt spid="39"/>
                                        </p:tgtEl>
                                        <p:attrNameLst>
                                          <p:attrName>ppt_w</p:attrName>
                                        </p:attrNameLst>
                                      </p:cBhvr>
                                      <p:tavLst>
                                        <p:tav tm="0">
                                          <p:val>
                                            <p:fltVal val="0"/>
                                          </p:val>
                                        </p:tav>
                                        <p:tav tm="100000">
                                          <p:val>
                                            <p:strVal val="#ppt_w"/>
                                          </p:val>
                                        </p:tav>
                                      </p:tavLst>
                                    </p:anim>
                                    <p:anim calcmode="lin" valueType="num">
                                      <p:cBhvr>
                                        <p:cTn id="110" dur="500" fill="hold"/>
                                        <p:tgtEl>
                                          <p:spTgt spid="39"/>
                                        </p:tgtEl>
                                        <p:attrNameLst>
                                          <p:attrName>ppt_h</p:attrName>
                                        </p:attrNameLst>
                                      </p:cBhvr>
                                      <p:tavLst>
                                        <p:tav tm="0">
                                          <p:val>
                                            <p:fltVal val="0"/>
                                          </p:val>
                                        </p:tav>
                                        <p:tav tm="100000">
                                          <p:val>
                                            <p:strVal val="#ppt_h"/>
                                          </p:val>
                                        </p:tav>
                                      </p:tavLst>
                                    </p:anim>
                                    <p:animEffect transition="in" filter="fade">
                                      <p:cBhvr>
                                        <p:cTn id="111" dur="500"/>
                                        <p:tgtEl>
                                          <p:spTgt spid="39"/>
                                        </p:tgtEl>
                                      </p:cBhvr>
                                    </p:animEffect>
                                  </p:childTnLst>
                                </p:cTn>
                              </p:par>
                            </p:childTnLst>
                          </p:cTn>
                        </p:par>
                        <p:par>
                          <p:cTn id="112" fill="hold">
                            <p:stCondLst>
                              <p:cond delay="9500"/>
                            </p:stCondLst>
                            <p:childTnLst>
                              <p:par>
                                <p:cTn id="113" presetID="10" presetClass="entr" presetSubtype="0" fill="hold" grpId="0" nodeType="afterEffect">
                                  <p:stCondLst>
                                    <p:cond delay="0"/>
                                  </p:stCondLst>
                                  <p:childTnLst>
                                    <p:set>
                                      <p:cBhvr>
                                        <p:cTn id="114" dur="1" fill="hold">
                                          <p:stCondLst>
                                            <p:cond delay="0"/>
                                          </p:stCondLst>
                                        </p:cTn>
                                        <p:tgtEl>
                                          <p:spTgt spid="28"/>
                                        </p:tgtEl>
                                        <p:attrNameLst>
                                          <p:attrName>style.visibility</p:attrName>
                                        </p:attrNameLst>
                                      </p:cBhvr>
                                      <p:to>
                                        <p:strVal val="visible"/>
                                      </p:to>
                                    </p:set>
                                    <p:animEffect transition="in" filter="fade">
                                      <p:cBhvr>
                                        <p:cTn id="1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animBg="1"/>
      <p:bldP spid="23" grpId="0"/>
      <p:bldP spid="24" grpId="0" animBg="1"/>
      <p:bldP spid="25" grpId="0"/>
      <p:bldP spid="26" grpId="0"/>
      <p:bldP spid="27" grpId="0" animBg="1"/>
      <p:bldP spid="28" grpId="0"/>
      <p:bldP spid="32" grpId="0" animBg="1"/>
      <p:bldP spid="39"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042"/>
</p:tagLst>
</file>

<file path=ppt/theme/theme1.xml><?xml version="1.0" encoding="utf-8"?>
<a:theme xmlns:a="http://schemas.openxmlformats.org/drawingml/2006/main" name="千图网海量PPT模板www.58pic.com​​">
  <a:themeElements>
    <a:clrScheme name="自定义 1561">
      <a:dk1>
        <a:sysClr val="windowText" lastClr="000000"/>
      </a:dk1>
      <a:lt1>
        <a:sysClr val="window" lastClr="FFFFFF"/>
      </a:lt1>
      <a:dk2>
        <a:srgbClr val="5A6378"/>
      </a:dk2>
      <a:lt2>
        <a:srgbClr val="7F7F7F"/>
      </a:lt2>
      <a:accent1>
        <a:srgbClr val="35ACA9"/>
      </a:accent1>
      <a:accent2>
        <a:srgbClr val="35ACA9"/>
      </a:accent2>
      <a:accent3>
        <a:srgbClr val="35ACA9"/>
      </a:accent3>
      <a:accent4>
        <a:srgbClr val="35ACA9"/>
      </a:accent4>
      <a:accent5>
        <a:srgbClr val="35ACA9"/>
      </a:accent5>
      <a:accent6>
        <a:srgbClr val="35ACA9"/>
      </a:accent6>
      <a:hlink>
        <a:srgbClr val="168BBA"/>
      </a:hlink>
      <a:folHlink>
        <a:srgbClr val="680000"/>
      </a:folHlink>
    </a:clrScheme>
    <a:fontScheme name="eidoupa5">
      <a:majorFont>
        <a:latin typeface="庞门正道标题体" panose="020F0302020204030204"/>
        <a:ea typeface="庞门正道标题体"/>
        <a:cs typeface=""/>
      </a:majorFont>
      <a:minorFont>
        <a:latin typeface="庞门正道标题体" panose="020F0502020204030204"/>
        <a:ea typeface="庞门正道标题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2202</TotalTime>
  <Words>1717</Words>
  <Application>Microsoft Office PowerPoint</Application>
  <PresentationFormat>宽屏</PresentationFormat>
  <Paragraphs>333</Paragraphs>
  <Slides>25</Slides>
  <Notes>25</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Helvetica Light</vt:lpstr>
      <vt:lpstr>Kontrapunkt Bob Bold</vt:lpstr>
      <vt:lpstr>等线</vt:lpstr>
      <vt:lpstr>庞门正道标题体</vt:lpstr>
      <vt:lpstr>Arial</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042</dc:title>
  <dc:creator>lenovo</dc:creator>
  <cp:lastModifiedBy>Administrator</cp:lastModifiedBy>
  <cp:revision>78</cp:revision>
  <dcterms:created xsi:type="dcterms:W3CDTF">2018-04-10T08:10:31Z</dcterms:created>
  <dcterms:modified xsi:type="dcterms:W3CDTF">2019-04-07T01:58:24Z</dcterms:modified>
</cp:coreProperties>
</file>

<file path=docProps/thumbnail.jpeg>
</file>